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7" r:id="rId2"/>
    <p:sldId id="260" r:id="rId3"/>
    <p:sldId id="259" r:id="rId4"/>
    <p:sldId id="263" r:id="rId5"/>
    <p:sldId id="264"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4" d="100"/>
          <a:sy n="104" d="100"/>
        </p:scale>
        <p:origin x="13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hdphoto2.wdp>
</file>

<file path=ppt/media/image1.png>
</file>

<file path=ppt/media/image2.png>
</file>

<file path=ppt/media/image3.png>
</file>

<file path=ppt/media/image4.pn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582FB8-38B5-4B75-A379-2251F2020140}" type="datetimeFigureOut">
              <a:rPr lang="en-US" smtClean="0"/>
              <a:t>3/14/2024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A16A05-0AC5-4215-B379-BEA38CEEA4B7}" type="slidenum">
              <a:rPr lang="en-US" smtClean="0"/>
              <a:t>‹#›</a:t>
            </a:fld>
            <a:endParaRPr lang="en-US"/>
          </a:p>
        </p:txBody>
      </p:sp>
    </p:spTree>
    <p:extLst>
      <p:ext uri="{BB962C8B-B14F-4D97-AF65-F5344CB8AC3E}">
        <p14:creationId xmlns:p14="http://schemas.microsoft.com/office/powerpoint/2010/main" val="23874631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13e488d959f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13e488d959f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3e38cef13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3e38cef13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5488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C39B5-F8F5-8148-F8EC-5BA9C88B87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F130FE-E491-61C1-729A-BD50BF5A8B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E835171-DE89-0AAB-F3B0-A39A8BB63BEE}"/>
              </a:ext>
            </a:extLst>
          </p:cNvPr>
          <p:cNvSpPr>
            <a:spLocks noGrp="1"/>
          </p:cNvSpPr>
          <p:nvPr>
            <p:ph type="dt" sz="half" idx="10"/>
          </p:nvPr>
        </p:nvSpPr>
        <p:spPr/>
        <p:txBody>
          <a:bodyPr/>
          <a:lstStyle/>
          <a:p>
            <a:fld id="{F7A0E7A0-70CF-4517-B529-59CE789B6D30}" type="datetimeFigureOut">
              <a:rPr lang="en-US" smtClean="0"/>
              <a:t>3/14/2024</a:t>
            </a:fld>
            <a:endParaRPr lang="en-US"/>
          </a:p>
        </p:txBody>
      </p:sp>
      <p:sp>
        <p:nvSpPr>
          <p:cNvPr id="5" name="Footer Placeholder 4">
            <a:extLst>
              <a:ext uri="{FF2B5EF4-FFF2-40B4-BE49-F238E27FC236}">
                <a16:creationId xmlns:a16="http://schemas.microsoft.com/office/drawing/2014/main" id="{52303736-39A5-3105-18DD-2F6C9E7D1C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A3DF8C-856C-8004-D918-D274C93D333D}"/>
              </a:ext>
            </a:extLst>
          </p:cNvPr>
          <p:cNvSpPr>
            <a:spLocks noGrp="1"/>
          </p:cNvSpPr>
          <p:nvPr>
            <p:ph type="sldNum" sz="quarter" idx="12"/>
          </p:nvPr>
        </p:nvSpPr>
        <p:spPr/>
        <p:txBody>
          <a:bodyPr/>
          <a:lstStyle/>
          <a:p>
            <a:fld id="{9C484AD2-80A9-4A78-AAC2-5F39BA1A4BD0}" type="slidenum">
              <a:rPr lang="en-US" smtClean="0"/>
              <a:t>‹#›</a:t>
            </a:fld>
            <a:endParaRPr lang="en-US"/>
          </a:p>
        </p:txBody>
      </p:sp>
    </p:spTree>
    <p:extLst>
      <p:ext uri="{BB962C8B-B14F-4D97-AF65-F5344CB8AC3E}">
        <p14:creationId xmlns:p14="http://schemas.microsoft.com/office/powerpoint/2010/main" val="4055863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E981B-1C7B-CA84-EF11-E7F34EDFA58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4207E9-C897-DC14-8622-0A4BCA8796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34D84F-4E6B-4FCE-81E4-06664667BE8A}"/>
              </a:ext>
            </a:extLst>
          </p:cNvPr>
          <p:cNvSpPr>
            <a:spLocks noGrp="1"/>
          </p:cNvSpPr>
          <p:nvPr>
            <p:ph type="dt" sz="half" idx="10"/>
          </p:nvPr>
        </p:nvSpPr>
        <p:spPr/>
        <p:txBody>
          <a:bodyPr/>
          <a:lstStyle/>
          <a:p>
            <a:fld id="{F7A0E7A0-70CF-4517-B529-59CE789B6D30}" type="datetimeFigureOut">
              <a:rPr lang="en-US" smtClean="0"/>
              <a:t>3/14/2024</a:t>
            </a:fld>
            <a:endParaRPr lang="en-US"/>
          </a:p>
        </p:txBody>
      </p:sp>
      <p:sp>
        <p:nvSpPr>
          <p:cNvPr id="5" name="Footer Placeholder 4">
            <a:extLst>
              <a:ext uri="{FF2B5EF4-FFF2-40B4-BE49-F238E27FC236}">
                <a16:creationId xmlns:a16="http://schemas.microsoft.com/office/drawing/2014/main" id="{A9B9FC2F-56A2-ACD0-90CA-EAC5A67858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12DA91-0665-8098-DBAE-B9C18FAEE289}"/>
              </a:ext>
            </a:extLst>
          </p:cNvPr>
          <p:cNvSpPr>
            <a:spLocks noGrp="1"/>
          </p:cNvSpPr>
          <p:nvPr>
            <p:ph type="sldNum" sz="quarter" idx="12"/>
          </p:nvPr>
        </p:nvSpPr>
        <p:spPr/>
        <p:txBody>
          <a:bodyPr/>
          <a:lstStyle/>
          <a:p>
            <a:fld id="{9C484AD2-80A9-4A78-AAC2-5F39BA1A4BD0}" type="slidenum">
              <a:rPr lang="en-US" smtClean="0"/>
              <a:t>‹#›</a:t>
            </a:fld>
            <a:endParaRPr lang="en-US"/>
          </a:p>
        </p:txBody>
      </p:sp>
    </p:spTree>
    <p:extLst>
      <p:ext uri="{BB962C8B-B14F-4D97-AF65-F5344CB8AC3E}">
        <p14:creationId xmlns:p14="http://schemas.microsoft.com/office/powerpoint/2010/main" val="6042033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8BC891-4553-DF0A-3255-7CC648C940B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A52BD36-2FD2-0E55-3019-A3261BA5B6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B409CB-4245-BCA8-7A8D-172B4A075287}"/>
              </a:ext>
            </a:extLst>
          </p:cNvPr>
          <p:cNvSpPr>
            <a:spLocks noGrp="1"/>
          </p:cNvSpPr>
          <p:nvPr>
            <p:ph type="dt" sz="half" idx="10"/>
          </p:nvPr>
        </p:nvSpPr>
        <p:spPr/>
        <p:txBody>
          <a:bodyPr/>
          <a:lstStyle/>
          <a:p>
            <a:fld id="{F7A0E7A0-70CF-4517-B529-59CE789B6D30}" type="datetimeFigureOut">
              <a:rPr lang="en-US" smtClean="0"/>
              <a:t>3/14/2024</a:t>
            </a:fld>
            <a:endParaRPr lang="en-US"/>
          </a:p>
        </p:txBody>
      </p:sp>
      <p:sp>
        <p:nvSpPr>
          <p:cNvPr id="5" name="Footer Placeholder 4">
            <a:extLst>
              <a:ext uri="{FF2B5EF4-FFF2-40B4-BE49-F238E27FC236}">
                <a16:creationId xmlns:a16="http://schemas.microsoft.com/office/drawing/2014/main" id="{10AB4A8A-EEC1-2E93-0077-EBDD21E15C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3B7A58-9CD4-D048-3323-4F8B9B842D46}"/>
              </a:ext>
            </a:extLst>
          </p:cNvPr>
          <p:cNvSpPr>
            <a:spLocks noGrp="1"/>
          </p:cNvSpPr>
          <p:nvPr>
            <p:ph type="sldNum" sz="quarter" idx="12"/>
          </p:nvPr>
        </p:nvSpPr>
        <p:spPr/>
        <p:txBody>
          <a:bodyPr/>
          <a:lstStyle/>
          <a:p>
            <a:fld id="{9C484AD2-80A9-4A78-AAC2-5F39BA1A4BD0}" type="slidenum">
              <a:rPr lang="en-US" smtClean="0"/>
              <a:t>‹#›</a:t>
            </a:fld>
            <a:endParaRPr lang="en-US"/>
          </a:p>
        </p:txBody>
      </p:sp>
    </p:spTree>
    <p:extLst>
      <p:ext uri="{BB962C8B-B14F-4D97-AF65-F5344CB8AC3E}">
        <p14:creationId xmlns:p14="http://schemas.microsoft.com/office/powerpoint/2010/main" val="5714272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1"/>
        <p:cNvGrpSpPr/>
        <p:nvPr/>
      </p:nvGrpSpPr>
      <p:grpSpPr>
        <a:xfrm>
          <a:off x="0" y="0"/>
          <a:ext cx="0" cy="0"/>
          <a:chOff x="0" y="0"/>
          <a:chExt cx="0" cy="0"/>
        </a:xfrm>
      </p:grpSpPr>
      <p:sp>
        <p:nvSpPr>
          <p:cNvPr id="42" name="Google Shape;42;p9"/>
          <p:cNvSpPr txBox="1">
            <a:spLocks noGrp="1"/>
          </p:cNvSpPr>
          <p:nvPr>
            <p:ph type="title"/>
          </p:nvPr>
        </p:nvSpPr>
        <p:spPr>
          <a:xfrm>
            <a:off x="950967" y="2614100"/>
            <a:ext cx="5967600" cy="1023200"/>
          </a:xfrm>
          <a:prstGeom prst="rect">
            <a:avLst/>
          </a:prstGeom>
        </p:spPr>
        <p:txBody>
          <a:bodyPr spcFirstLastPara="1" wrap="square" lIns="91425" tIns="0" rIns="91425" bIns="91425" anchor="b" anchorCtr="0">
            <a:noAutofit/>
          </a:bodyPr>
          <a:lstStyle>
            <a:lvl1pPr lvl="0">
              <a:spcBef>
                <a:spcPts val="0"/>
              </a:spcBef>
              <a:spcAft>
                <a:spcPts val="0"/>
              </a:spcAft>
              <a:buSzPts val="4200"/>
              <a:buNone/>
              <a:defRPr sz="5333">
                <a:solidFill>
                  <a:schemeClr val="dk1"/>
                </a:solidFill>
              </a:defRPr>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43" name="Google Shape;43;p9"/>
          <p:cNvSpPr txBox="1">
            <a:spLocks noGrp="1"/>
          </p:cNvSpPr>
          <p:nvPr>
            <p:ph type="subTitle" idx="1"/>
          </p:nvPr>
        </p:nvSpPr>
        <p:spPr>
          <a:xfrm>
            <a:off x="950967" y="4101367"/>
            <a:ext cx="5967600" cy="142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2133"/>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grpSp>
        <p:nvGrpSpPr>
          <p:cNvPr id="44" name="Google Shape;44;p9"/>
          <p:cNvGrpSpPr/>
          <p:nvPr/>
        </p:nvGrpSpPr>
        <p:grpSpPr>
          <a:xfrm>
            <a:off x="10947644" y="909637"/>
            <a:ext cx="853056" cy="2147375"/>
            <a:chOff x="8210733" y="682227"/>
            <a:chExt cx="639792" cy="1610531"/>
          </a:xfrm>
        </p:grpSpPr>
        <p:sp>
          <p:nvSpPr>
            <p:cNvPr id="45" name="Google Shape;45;p9"/>
            <p:cNvSpPr/>
            <p:nvPr/>
          </p:nvSpPr>
          <p:spPr>
            <a:xfrm flipH="1">
              <a:off x="8365410" y="1005591"/>
              <a:ext cx="364487" cy="275316"/>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9"/>
            <p:cNvSpPr/>
            <p:nvPr/>
          </p:nvSpPr>
          <p:spPr>
            <a:xfrm flipH="1">
              <a:off x="8210733" y="682227"/>
              <a:ext cx="364487" cy="275316"/>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 name="Google Shape;47;p9"/>
            <p:cNvSpPr/>
            <p:nvPr/>
          </p:nvSpPr>
          <p:spPr>
            <a:xfrm flipH="1">
              <a:off x="8547080" y="2063550"/>
              <a:ext cx="303445" cy="229208"/>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441087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69"/>
        <p:cNvGrpSpPr/>
        <p:nvPr/>
      </p:nvGrpSpPr>
      <p:grpSpPr>
        <a:xfrm>
          <a:off x="0" y="0"/>
          <a:ext cx="0" cy="0"/>
          <a:chOff x="0" y="0"/>
          <a:chExt cx="0" cy="0"/>
        </a:xfrm>
      </p:grpSpPr>
      <p:sp>
        <p:nvSpPr>
          <p:cNvPr id="70" name="Google Shape;70;p14"/>
          <p:cNvSpPr txBox="1">
            <a:spLocks noGrp="1"/>
          </p:cNvSpPr>
          <p:nvPr>
            <p:ph type="subTitle" idx="1"/>
          </p:nvPr>
        </p:nvSpPr>
        <p:spPr>
          <a:xfrm>
            <a:off x="1133200" y="2901667"/>
            <a:ext cx="9925600" cy="225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200"/>
              <a:buNone/>
              <a:defRPr sz="4267"/>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71" name="Google Shape;71;p14"/>
          <p:cNvSpPr txBox="1">
            <a:spLocks noGrp="1"/>
          </p:cNvSpPr>
          <p:nvPr>
            <p:ph type="title"/>
          </p:nvPr>
        </p:nvSpPr>
        <p:spPr>
          <a:xfrm>
            <a:off x="3217000" y="5447559"/>
            <a:ext cx="5758000" cy="697200"/>
          </a:xfrm>
          <a:prstGeom prst="rect">
            <a:avLst/>
          </a:prstGeom>
        </p:spPr>
        <p:txBody>
          <a:bodyPr spcFirstLastPara="1" wrap="square" lIns="91425" tIns="0" rIns="91425" bIns="91425" anchor="t" anchorCtr="0">
            <a:noAutofit/>
          </a:bodyPr>
          <a:lstStyle>
            <a:lvl1pPr lvl="0" algn="ctr" rtl="0">
              <a:spcBef>
                <a:spcPts val="0"/>
              </a:spcBef>
              <a:spcAft>
                <a:spcPts val="0"/>
              </a:spcAft>
              <a:buSzPts val="2200"/>
              <a:buNone/>
              <a:defRPr sz="2933"/>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882426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615E6-4D0E-0AEB-B1F5-56A7BA96E0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D8F8CB-5171-DC1F-24C8-8261AB714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C4504C-4DB1-26A1-F187-97D0FD014A53}"/>
              </a:ext>
            </a:extLst>
          </p:cNvPr>
          <p:cNvSpPr>
            <a:spLocks noGrp="1"/>
          </p:cNvSpPr>
          <p:nvPr>
            <p:ph type="dt" sz="half" idx="10"/>
          </p:nvPr>
        </p:nvSpPr>
        <p:spPr/>
        <p:txBody>
          <a:bodyPr/>
          <a:lstStyle/>
          <a:p>
            <a:fld id="{F7A0E7A0-70CF-4517-B529-59CE789B6D30}" type="datetimeFigureOut">
              <a:rPr lang="en-US" smtClean="0"/>
              <a:t>3/14/2024</a:t>
            </a:fld>
            <a:endParaRPr lang="en-US"/>
          </a:p>
        </p:txBody>
      </p:sp>
      <p:sp>
        <p:nvSpPr>
          <p:cNvPr id="5" name="Footer Placeholder 4">
            <a:extLst>
              <a:ext uri="{FF2B5EF4-FFF2-40B4-BE49-F238E27FC236}">
                <a16:creationId xmlns:a16="http://schemas.microsoft.com/office/drawing/2014/main" id="{29A9004A-18BE-8BBF-AD42-0A1A4AABB0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2E8E8F-DB97-27B2-C149-281147FEE6F2}"/>
              </a:ext>
            </a:extLst>
          </p:cNvPr>
          <p:cNvSpPr>
            <a:spLocks noGrp="1"/>
          </p:cNvSpPr>
          <p:nvPr>
            <p:ph type="sldNum" sz="quarter" idx="12"/>
          </p:nvPr>
        </p:nvSpPr>
        <p:spPr/>
        <p:txBody>
          <a:bodyPr/>
          <a:lstStyle/>
          <a:p>
            <a:fld id="{9C484AD2-80A9-4A78-AAC2-5F39BA1A4BD0}" type="slidenum">
              <a:rPr lang="en-US" smtClean="0"/>
              <a:t>‹#›</a:t>
            </a:fld>
            <a:endParaRPr lang="en-US"/>
          </a:p>
        </p:txBody>
      </p:sp>
    </p:spTree>
    <p:extLst>
      <p:ext uri="{BB962C8B-B14F-4D97-AF65-F5344CB8AC3E}">
        <p14:creationId xmlns:p14="http://schemas.microsoft.com/office/powerpoint/2010/main" val="101643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51F59-01FB-EDB0-9A62-47FFB7B84F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FAD43F-9AA1-2A83-F129-6D3A842D8DD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AC4C75-DE40-1CB4-5062-8DBB8C734985}"/>
              </a:ext>
            </a:extLst>
          </p:cNvPr>
          <p:cNvSpPr>
            <a:spLocks noGrp="1"/>
          </p:cNvSpPr>
          <p:nvPr>
            <p:ph type="dt" sz="half" idx="10"/>
          </p:nvPr>
        </p:nvSpPr>
        <p:spPr/>
        <p:txBody>
          <a:bodyPr/>
          <a:lstStyle/>
          <a:p>
            <a:fld id="{F7A0E7A0-70CF-4517-B529-59CE789B6D30}" type="datetimeFigureOut">
              <a:rPr lang="en-US" smtClean="0"/>
              <a:t>3/14/2024</a:t>
            </a:fld>
            <a:endParaRPr lang="en-US"/>
          </a:p>
        </p:txBody>
      </p:sp>
      <p:sp>
        <p:nvSpPr>
          <p:cNvPr id="5" name="Footer Placeholder 4">
            <a:extLst>
              <a:ext uri="{FF2B5EF4-FFF2-40B4-BE49-F238E27FC236}">
                <a16:creationId xmlns:a16="http://schemas.microsoft.com/office/drawing/2014/main" id="{8026E167-0872-E586-279F-63603EEC5D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B045EC-8C60-DA97-D73A-C8337FE20D04}"/>
              </a:ext>
            </a:extLst>
          </p:cNvPr>
          <p:cNvSpPr>
            <a:spLocks noGrp="1"/>
          </p:cNvSpPr>
          <p:nvPr>
            <p:ph type="sldNum" sz="quarter" idx="12"/>
          </p:nvPr>
        </p:nvSpPr>
        <p:spPr/>
        <p:txBody>
          <a:bodyPr/>
          <a:lstStyle/>
          <a:p>
            <a:fld id="{9C484AD2-80A9-4A78-AAC2-5F39BA1A4BD0}" type="slidenum">
              <a:rPr lang="en-US" smtClean="0"/>
              <a:t>‹#›</a:t>
            </a:fld>
            <a:endParaRPr lang="en-US"/>
          </a:p>
        </p:txBody>
      </p:sp>
    </p:spTree>
    <p:extLst>
      <p:ext uri="{BB962C8B-B14F-4D97-AF65-F5344CB8AC3E}">
        <p14:creationId xmlns:p14="http://schemas.microsoft.com/office/powerpoint/2010/main" val="4094965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27D2D-5C5E-0019-7A2A-9C84141E74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C8E199-92EB-8137-05A5-1AE202CDA64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BE1FF00-9E48-9BC9-0172-AE2727F7BEB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A83BB82-3A29-38CE-41BC-D60F5A6C9041}"/>
              </a:ext>
            </a:extLst>
          </p:cNvPr>
          <p:cNvSpPr>
            <a:spLocks noGrp="1"/>
          </p:cNvSpPr>
          <p:nvPr>
            <p:ph type="dt" sz="half" idx="10"/>
          </p:nvPr>
        </p:nvSpPr>
        <p:spPr/>
        <p:txBody>
          <a:bodyPr/>
          <a:lstStyle/>
          <a:p>
            <a:fld id="{F7A0E7A0-70CF-4517-B529-59CE789B6D30}" type="datetimeFigureOut">
              <a:rPr lang="en-US" smtClean="0"/>
              <a:t>3/14/2024</a:t>
            </a:fld>
            <a:endParaRPr lang="en-US"/>
          </a:p>
        </p:txBody>
      </p:sp>
      <p:sp>
        <p:nvSpPr>
          <p:cNvPr id="6" name="Footer Placeholder 5">
            <a:extLst>
              <a:ext uri="{FF2B5EF4-FFF2-40B4-BE49-F238E27FC236}">
                <a16:creationId xmlns:a16="http://schemas.microsoft.com/office/drawing/2014/main" id="{266B13AA-ECF5-B7CF-583E-1F1B98C286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9A60C8-8FC7-3060-046B-8F6AB57912B6}"/>
              </a:ext>
            </a:extLst>
          </p:cNvPr>
          <p:cNvSpPr>
            <a:spLocks noGrp="1"/>
          </p:cNvSpPr>
          <p:nvPr>
            <p:ph type="sldNum" sz="quarter" idx="12"/>
          </p:nvPr>
        </p:nvSpPr>
        <p:spPr/>
        <p:txBody>
          <a:bodyPr/>
          <a:lstStyle/>
          <a:p>
            <a:fld id="{9C484AD2-80A9-4A78-AAC2-5F39BA1A4BD0}" type="slidenum">
              <a:rPr lang="en-US" smtClean="0"/>
              <a:t>‹#›</a:t>
            </a:fld>
            <a:endParaRPr lang="en-US"/>
          </a:p>
        </p:txBody>
      </p:sp>
    </p:spTree>
    <p:extLst>
      <p:ext uri="{BB962C8B-B14F-4D97-AF65-F5344CB8AC3E}">
        <p14:creationId xmlns:p14="http://schemas.microsoft.com/office/powerpoint/2010/main" val="1775623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E9992-56A7-C299-6A65-46FBD97A5BA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3644F0-851E-8702-FFF6-2D678242B7C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FA70E56-CB58-1253-0C1D-14F3FE5DBA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351FEC-A1A4-5025-C329-6D24E7358C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86BF825-7FC9-B6EF-0342-19FAB70B781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762931-E5BA-512C-0D19-AB035CE6AA08}"/>
              </a:ext>
            </a:extLst>
          </p:cNvPr>
          <p:cNvSpPr>
            <a:spLocks noGrp="1"/>
          </p:cNvSpPr>
          <p:nvPr>
            <p:ph type="dt" sz="half" idx="10"/>
          </p:nvPr>
        </p:nvSpPr>
        <p:spPr/>
        <p:txBody>
          <a:bodyPr/>
          <a:lstStyle/>
          <a:p>
            <a:fld id="{F7A0E7A0-70CF-4517-B529-59CE789B6D30}" type="datetimeFigureOut">
              <a:rPr lang="en-US" smtClean="0"/>
              <a:t>3/14/2024</a:t>
            </a:fld>
            <a:endParaRPr lang="en-US"/>
          </a:p>
        </p:txBody>
      </p:sp>
      <p:sp>
        <p:nvSpPr>
          <p:cNvPr id="8" name="Footer Placeholder 7">
            <a:extLst>
              <a:ext uri="{FF2B5EF4-FFF2-40B4-BE49-F238E27FC236}">
                <a16:creationId xmlns:a16="http://schemas.microsoft.com/office/drawing/2014/main" id="{11A4060A-1F98-0114-0A5F-B304DE00B56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6F2E95B-52E3-E488-6EF4-FF9AEE410652}"/>
              </a:ext>
            </a:extLst>
          </p:cNvPr>
          <p:cNvSpPr>
            <a:spLocks noGrp="1"/>
          </p:cNvSpPr>
          <p:nvPr>
            <p:ph type="sldNum" sz="quarter" idx="12"/>
          </p:nvPr>
        </p:nvSpPr>
        <p:spPr/>
        <p:txBody>
          <a:bodyPr/>
          <a:lstStyle/>
          <a:p>
            <a:fld id="{9C484AD2-80A9-4A78-AAC2-5F39BA1A4BD0}" type="slidenum">
              <a:rPr lang="en-US" smtClean="0"/>
              <a:t>‹#›</a:t>
            </a:fld>
            <a:endParaRPr lang="en-US"/>
          </a:p>
        </p:txBody>
      </p:sp>
    </p:spTree>
    <p:extLst>
      <p:ext uri="{BB962C8B-B14F-4D97-AF65-F5344CB8AC3E}">
        <p14:creationId xmlns:p14="http://schemas.microsoft.com/office/powerpoint/2010/main" val="27965707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2DA06-C745-E883-42A6-760939F9EBF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46E726F-8CC3-E39A-6181-1815F015CB16}"/>
              </a:ext>
            </a:extLst>
          </p:cNvPr>
          <p:cNvSpPr>
            <a:spLocks noGrp="1"/>
          </p:cNvSpPr>
          <p:nvPr>
            <p:ph type="dt" sz="half" idx="10"/>
          </p:nvPr>
        </p:nvSpPr>
        <p:spPr/>
        <p:txBody>
          <a:bodyPr/>
          <a:lstStyle/>
          <a:p>
            <a:fld id="{F7A0E7A0-70CF-4517-B529-59CE789B6D30}" type="datetimeFigureOut">
              <a:rPr lang="en-US" smtClean="0"/>
              <a:t>3/14/2024</a:t>
            </a:fld>
            <a:endParaRPr lang="en-US"/>
          </a:p>
        </p:txBody>
      </p:sp>
      <p:sp>
        <p:nvSpPr>
          <p:cNvPr id="4" name="Footer Placeholder 3">
            <a:extLst>
              <a:ext uri="{FF2B5EF4-FFF2-40B4-BE49-F238E27FC236}">
                <a16:creationId xmlns:a16="http://schemas.microsoft.com/office/drawing/2014/main" id="{00307FF0-B62C-BB96-F9B3-0C8EBFB55B6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E3547C-687F-EB47-9B03-3C9B33E6FE37}"/>
              </a:ext>
            </a:extLst>
          </p:cNvPr>
          <p:cNvSpPr>
            <a:spLocks noGrp="1"/>
          </p:cNvSpPr>
          <p:nvPr>
            <p:ph type="sldNum" sz="quarter" idx="12"/>
          </p:nvPr>
        </p:nvSpPr>
        <p:spPr/>
        <p:txBody>
          <a:bodyPr/>
          <a:lstStyle/>
          <a:p>
            <a:fld id="{9C484AD2-80A9-4A78-AAC2-5F39BA1A4BD0}" type="slidenum">
              <a:rPr lang="en-US" smtClean="0"/>
              <a:t>‹#›</a:t>
            </a:fld>
            <a:endParaRPr lang="en-US"/>
          </a:p>
        </p:txBody>
      </p:sp>
    </p:spTree>
    <p:extLst>
      <p:ext uri="{BB962C8B-B14F-4D97-AF65-F5344CB8AC3E}">
        <p14:creationId xmlns:p14="http://schemas.microsoft.com/office/powerpoint/2010/main" val="2921036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801E26-1E5F-F104-496E-4E844F8ECE32}"/>
              </a:ext>
            </a:extLst>
          </p:cNvPr>
          <p:cNvSpPr>
            <a:spLocks noGrp="1"/>
          </p:cNvSpPr>
          <p:nvPr>
            <p:ph type="dt" sz="half" idx="10"/>
          </p:nvPr>
        </p:nvSpPr>
        <p:spPr/>
        <p:txBody>
          <a:bodyPr/>
          <a:lstStyle/>
          <a:p>
            <a:fld id="{F7A0E7A0-70CF-4517-B529-59CE789B6D30}" type="datetimeFigureOut">
              <a:rPr lang="en-US" smtClean="0"/>
              <a:t>3/14/2024</a:t>
            </a:fld>
            <a:endParaRPr lang="en-US"/>
          </a:p>
        </p:txBody>
      </p:sp>
      <p:sp>
        <p:nvSpPr>
          <p:cNvPr id="3" name="Footer Placeholder 2">
            <a:extLst>
              <a:ext uri="{FF2B5EF4-FFF2-40B4-BE49-F238E27FC236}">
                <a16:creationId xmlns:a16="http://schemas.microsoft.com/office/drawing/2014/main" id="{69CA4326-03DD-2314-B52C-900E330DC9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F87E1A4-C28C-E96D-48EC-3CBB424FE5CD}"/>
              </a:ext>
            </a:extLst>
          </p:cNvPr>
          <p:cNvSpPr>
            <a:spLocks noGrp="1"/>
          </p:cNvSpPr>
          <p:nvPr>
            <p:ph type="sldNum" sz="quarter" idx="12"/>
          </p:nvPr>
        </p:nvSpPr>
        <p:spPr/>
        <p:txBody>
          <a:bodyPr/>
          <a:lstStyle/>
          <a:p>
            <a:fld id="{9C484AD2-80A9-4A78-AAC2-5F39BA1A4BD0}" type="slidenum">
              <a:rPr lang="en-US" smtClean="0"/>
              <a:t>‹#›</a:t>
            </a:fld>
            <a:endParaRPr lang="en-US"/>
          </a:p>
        </p:txBody>
      </p:sp>
    </p:spTree>
    <p:extLst>
      <p:ext uri="{BB962C8B-B14F-4D97-AF65-F5344CB8AC3E}">
        <p14:creationId xmlns:p14="http://schemas.microsoft.com/office/powerpoint/2010/main" val="902706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9673A-9003-7A39-A7BD-F97EC16CB1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EC278FE-CCB8-EDF6-3196-53AD57D9B4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6CF9E5-E301-FF7F-899B-A40D75A020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4BAE4B-FF9B-B4AA-D777-8C2A6A380CC7}"/>
              </a:ext>
            </a:extLst>
          </p:cNvPr>
          <p:cNvSpPr>
            <a:spLocks noGrp="1"/>
          </p:cNvSpPr>
          <p:nvPr>
            <p:ph type="dt" sz="half" idx="10"/>
          </p:nvPr>
        </p:nvSpPr>
        <p:spPr/>
        <p:txBody>
          <a:bodyPr/>
          <a:lstStyle/>
          <a:p>
            <a:fld id="{F7A0E7A0-70CF-4517-B529-59CE789B6D30}" type="datetimeFigureOut">
              <a:rPr lang="en-US" smtClean="0"/>
              <a:t>3/14/2024</a:t>
            </a:fld>
            <a:endParaRPr lang="en-US"/>
          </a:p>
        </p:txBody>
      </p:sp>
      <p:sp>
        <p:nvSpPr>
          <p:cNvPr id="6" name="Footer Placeholder 5">
            <a:extLst>
              <a:ext uri="{FF2B5EF4-FFF2-40B4-BE49-F238E27FC236}">
                <a16:creationId xmlns:a16="http://schemas.microsoft.com/office/drawing/2014/main" id="{AF0B51CB-CCF9-9A3E-84B0-CDBE13E4BF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69EA1C-63E1-1847-CFEF-BAF3EC63658C}"/>
              </a:ext>
            </a:extLst>
          </p:cNvPr>
          <p:cNvSpPr>
            <a:spLocks noGrp="1"/>
          </p:cNvSpPr>
          <p:nvPr>
            <p:ph type="sldNum" sz="quarter" idx="12"/>
          </p:nvPr>
        </p:nvSpPr>
        <p:spPr/>
        <p:txBody>
          <a:bodyPr/>
          <a:lstStyle/>
          <a:p>
            <a:fld id="{9C484AD2-80A9-4A78-AAC2-5F39BA1A4BD0}" type="slidenum">
              <a:rPr lang="en-US" smtClean="0"/>
              <a:t>‹#›</a:t>
            </a:fld>
            <a:endParaRPr lang="en-US"/>
          </a:p>
        </p:txBody>
      </p:sp>
    </p:spTree>
    <p:extLst>
      <p:ext uri="{BB962C8B-B14F-4D97-AF65-F5344CB8AC3E}">
        <p14:creationId xmlns:p14="http://schemas.microsoft.com/office/powerpoint/2010/main" val="25592326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8AB32-A45D-78E4-221F-1F1BEC8DE9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8C3D761-92F2-A636-71A4-E833241FE1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BB03DA7-A85B-9E68-6001-D08060977D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A7DD5-CBAA-F24A-B05A-DFC09E83BA98}"/>
              </a:ext>
            </a:extLst>
          </p:cNvPr>
          <p:cNvSpPr>
            <a:spLocks noGrp="1"/>
          </p:cNvSpPr>
          <p:nvPr>
            <p:ph type="dt" sz="half" idx="10"/>
          </p:nvPr>
        </p:nvSpPr>
        <p:spPr/>
        <p:txBody>
          <a:bodyPr/>
          <a:lstStyle/>
          <a:p>
            <a:fld id="{F7A0E7A0-70CF-4517-B529-59CE789B6D30}" type="datetimeFigureOut">
              <a:rPr lang="en-US" smtClean="0"/>
              <a:t>3/14/2024</a:t>
            </a:fld>
            <a:endParaRPr lang="en-US"/>
          </a:p>
        </p:txBody>
      </p:sp>
      <p:sp>
        <p:nvSpPr>
          <p:cNvPr id="6" name="Footer Placeholder 5">
            <a:extLst>
              <a:ext uri="{FF2B5EF4-FFF2-40B4-BE49-F238E27FC236}">
                <a16:creationId xmlns:a16="http://schemas.microsoft.com/office/drawing/2014/main" id="{348A1345-2D5B-D64E-BD3A-2984CE9E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524ACE-950D-99FB-F375-77959130FF67}"/>
              </a:ext>
            </a:extLst>
          </p:cNvPr>
          <p:cNvSpPr>
            <a:spLocks noGrp="1"/>
          </p:cNvSpPr>
          <p:nvPr>
            <p:ph type="sldNum" sz="quarter" idx="12"/>
          </p:nvPr>
        </p:nvSpPr>
        <p:spPr/>
        <p:txBody>
          <a:bodyPr/>
          <a:lstStyle/>
          <a:p>
            <a:fld id="{9C484AD2-80A9-4A78-AAC2-5F39BA1A4BD0}" type="slidenum">
              <a:rPr lang="en-US" smtClean="0"/>
              <a:t>‹#›</a:t>
            </a:fld>
            <a:endParaRPr lang="en-US"/>
          </a:p>
        </p:txBody>
      </p:sp>
    </p:spTree>
    <p:extLst>
      <p:ext uri="{BB962C8B-B14F-4D97-AF65-F5344CB8AC3E}">
        <p14:creationId xmlns:p14="http://schemas.microsoft.com/office/powerpoint/2010/main" val="1332857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34DB56-86BB-31EF-FE68-53AEEBD21F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4CD6FF6-E2BE-2DA8-E77C-DF8E2C9B1A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E6F7C7-0B6E-F5F5-05F8-54D641955B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7A0E7A0-70CF-4517-B529-59CE789B6D30}" type="datetimeFigureOut">
              <a:rPr lang="en-US" smtClean="0"/>
              <a:t>3/14/2024</a:t>
            </a:fld>
            <a:endParaRPr lang="en-US"/>
          </a:p>
        </p:txBody>
      </p:sp>
      <p:sp>
        <p:nvSpPr>
          <p:cNvPr id="5" name="Footer Placeholder 4">
            <a:extLst>
              <a:ext uri="{FF2B5EF4-FFF2-40B4-BE49-F238E27FC236}">
                <a16:creationId xmlns:a16="http://schemas.microsoft.com/office/drawing/2014/main" id="{DCA72225-80BA-1382-0264-633C2C9B86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4FE4BF6-6589-0CDA-2B1E-7629511029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C484AD2-80A9-4A78-AAC2-5F39BA1A4BD0}" type="slidenum">
              <a:rPr lang="en-US" smtClean="0"/>
              <a:t>‹#›</a:t>
            </a:fld>
            <a:endParaRPr lang="en-US"/>
          </a:p>
        </p:txBody>
      </p:sp>
    </p:spTree>
    <p:extLst>
      <p:ext uri="{BB962C8B-B14F-4D97-AF65-F5344CB8AC3E}">
        <p14:creationId xmlns:p14="http://schemas.microsoft.com/office/powerpoint/2010/main" val="14837727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5" name="Picture 4" descr="A blue background with circles&#10;&#10;Description automatically generated">
            <a:extLst>
              <a:ext uri="{FF2B5EF4-FFF2-40B4-BE49-F238E27FC236}">
                <a16:creationId xmlns:a16="http://schemas.microsoft.com/office/drawing/2014/main" id="{F463A410-BE93-EBA0-E1DE-2F87A3F625C0}"/>
              </a:ext>
            </a:extLst>
          </p:cNvPr>
          <p:cNvPicPr>
            <a:picLocks noChangeAspect="1"/>
          </p:cNvPicPr>
          <p:nvPr/>
        </p:nvPicPr>
        <p:blipFill rotWithShape="1">
          <a:blip r:embed="rId3">
            <a:alphaModFix amt="70000"/>
          </a:blip>
          <a:srcRect r="1123" b="978"/>
          <a:stretch/>
        </p:blipFill>
        <p:spPr>
          <a:xfrm>
            <a:off x="-1" y="1"/>
            <a:ext cx="12192001" cy="6875084"/>
          </a:xfrm>
          <a:prstGeom prst="rect">
            <a:avLst/>
          </a:prstGeom>
        </p:spPr>
      </p:pic>
      <p:grpSp>
        <p:nvGrpSpPr>
          <p:cNvPr id="205" name="Google Shape;205;p35"/>
          <p:cNvGrpSpPr/>
          <p:nvPr/>
        </p:nvGrpSpPr>
        <p:grpSpPr>
          <a:xfrm>
            <a:off x="6764958" y="4148485"/>
            <a:ext cx="906801" cy="1361507"/>
            <a:chOff x="5084405" y="2275464"/>
            <a:chExt cx="597944" cy="897775"/>
          </a:xfrm>
        </p:grpSpPr>
        <p:sp>
          <p:nvSpPr>
            <p:cNvPr id="206" name="Google Shape;206;p35"/>
            <p:cNvSpPr/>
            <p:nvPr/>
          </p:nvSpPr>
          <p:spPr>
            <a:xfrm>
              <a:off x="5084405" y="2329767"/>
              <a:ext cx="597944" cy="843166"/>
            </a:xfrm>
            <a:custGeom>
              <a:avLst/>
              <a:gdLst/>
              <a:ahLst/>
              <a:cxnLst/>
              <a:rect l="l" t="t" r="r" b="b"/>
              <a:pathLst>
                <a:path w="35137" h="49547" extrusionOk="0">
                  <a:moveTo>
                    <a:pt x="19888" y="1"/>
                  </a:moveTo>
                  <a:cubicBezTo>
                    <a:pt x="16595" y="1"/>
                    <a:pt x="12992" y="1768"/>
                    <a:pt x="9388" y="3990"/>
                  </a:cubicBezTo>
                  <a:cubicBezTo>
                    <a:pt x="5269" y="6604"/>
                    <a:pt x="2456" y="10803"/>
                    <a:pt x="1545" y="15557"/>
                  </a:cubicBezTo>
                  <a:cubicBezTo>
                    <a:pt x="159" y="23162"/>
                    <a:pt x="0" y="38928"/>
                    <a:pt x="0" y="40592"/>
                  </a:cubicBezTo>
                  <a:cubicBezTo>
                    <a:pt x="0" y="42454"/>
                    <a:pt x="1545" y="43563"/>
                    <a:pt x="2298" y="44078"/>
                  </a:cubicBezTo>
                  <a:cubicBezTo>
                    <a:pt x="3090" y="44632"/>
                    <a:pt x="10735" y="48950"/>
                    <a:pt x="12161" y="49346"/>
                  </a:cubicBezTo>
                  <a:cubicBezTo>
                    <a:pt x="12755" y="49480"/>
                    <a:pt x="13355" y="49547"/>
                    <a:pt x="13952" y="49547"/>
                  </a:cubicBezTo>
                  <a:cubicBezTo>
                    <a:pt x="14947" y="49547"/>
                    <a:pt x="15934" y="49361"/>
                    <a:pt x="16875" y="48990"/>
                  </a:cubicBezTo>
                  <a:cubicBezTo>
                    <a:pt x="18895" y="48079"/>
                    <a:pt x="25392" y="44593"/>
                    <a:pt x="30145" y="41622"/>
                  </a:cubicBezTo>
                  <a:cubicBezTo>
                    <a:pt x="34859" y="38690"/>
                    <a:pt x="35018" y="37581"/>
                    <a:pt x="35018" y="36670"/>
                  </a:cubicBezTo>
                  <a:cubicBezTo>
                    <a:pt x="35018" y="35799"/>
                    <a:pt x="35136" y="25935"/>
                    <a:pt x="35018" y="23083"/>
                  </a:cubicBezTo>
                  <a:cubicBezTo>
                    <a:pt x="34899" y="20191"/>
                    <a:pt x="33790" y="12744"/>
                    <a:pt x="32205" y="9060"/>
                  </a:cubicBezTo>
                  <a:cubicBezTo>
                    <a:pt x="30621" y="5337"/>
                    <a:pt x="26976" y="2247"/>
                    <a:pt x="22936" y="583"/>
                  </a:cubicBezTo>
                  <a:cubicBezTo>
                    <a:pt x="21958" y="181"/>
                    <a:pt x="20939" y="1"/>
                    <a:pt x="19888"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07" name="Google Shape;207;p35"/>
            <p:cNvSpPr/>
            <p:nvPr/>
          </p:nvSpPr>
          <p:spPr>
            <a:xfrm>
              <a:off x="5235401" y="2275464"/>
              <a:ext cx="208992" cy="157752"/>
            </a:xfrm>
            <a:custGeom>
              <a:avLst/>
              <a:gdLst/>
              <a:ahLst/>
              <a:cxnLst/>
              <a:rect l="l" t="t" r="r" b="b"/>
              <a:pathLst>
                <a:path w="12281" h="9270" extrusionOk="0">
                  <a:moveTo>
                    <a:pt x="9023" y="1"/>
                  </a:moveTo>
                  <a:cubicBezTo>
                    <a:pt x="7325" y="1"/>
                    <a:pt x="1829" y="2598"/>
                    <a:pt x="912" y="4052"/>
                  </a:cubicBezTo>
                  <a:cubicBezTo>
                    <a:pt x="0" y="5517"/>
                    <a:pt x="40" y="8211"/>
                    <a:pt x="238" y="8528"/>
                  </a:cubicBezTo>
                  <a:cubicBezTo>
                    <a:pt x="369" y="8790"/>
                    <a:pt x="1261" y="9270"/>
                    <a:pt x="1811" y="9270"/>
                  </a:cubicBezTo>
                  <a:cubicBezTo>
                    <a:pt x="1925" y="9270"/>
                    <a:pt x="2025" y="9249"/>
                    <a:pt x="2100" y="9201"/>
                  </a:cubicBezTo>
                  <a:cubicBezTo>
                    <a:pt x="2338" y="9082"/>
                    <a:pt x="2338" y="8607"/>
                    <a:pt x="2298" y="7854"/>
                  </a:cubicBezTo>
                  <a:cubicBezTo>
                    <a:pt x="2258" y="7102"/>
                    <a:pt x="2219" y="5596"/>
                    <a:pt x="2932" y="5002"/>
                  </a:cubicBezTo>
                  <a:cubicBezTo>
                    <a:pt x="4459" y="3694"/>
                    <a:pt x="8020" y="2151"/>
                    <a:pt x="9270" y="2151"/>
                  </a:cubicBezTo>
                  <a:cubicBezTo>
                    <a:pt x="9382" y="2151"/>
                    <a:pt x="9475" y="2164"/>
                    <a:pt x="9547" y="2190"/>
                  </a:cubicBezTo>
                  <a:cubicBezTo>
                    <a:pt x="10498" y="2586"/>
                    <a:pt x="9943" y="4408"/>
                    <a:pt x="10062" y="4646"/>
                  </a:cubicBezTo>
                  <a:cubicBezTo>
                    <a:pt x="10153" y="4797"/>
                    <a:pt x="10956" y="5292"/>
                    <a:pt x="11491" y="5292"/>
                  </a:cubicBezTo>
                  <a:cubicBezTo>
                    <a:pt x="11658" y="5292"/>
                    <a:pt x="11799" y="5244"/>
                    <a:pt x="11884" y="5121"/>
                  </a:cubicBezTo>
                  <a:cubicBezTo>
                    <a:pt x="12280" y="4606"/>
                    <a:pt x="12082" y="2111"/>
                    <a:pt x="11884" y="1714"/>
                  </a:cubicBezTo>
                  <a:cubicBezTo>
                    <a:pt x="11250" y="803"/>
                    <a:pt x="10300" y="170"/>
                    <a:pt x="9191" y="11"/>
                  </a:cubicBezTo>
                  <a:cubicBezTo>
                    <a:pt x="9140" y="4"/>
                    <a:pt x="9084" y="1"/>
                    <a:pt x="9023"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08" name="Google Shape;208;p35"/>
            <p:cNvSpPr/>
            <p:nvPr/>
          </p:nvSpPr>
          <p:spPr>
            <a:xfrm>
              <a:off x="5233376" y="2425405"/>
              <a:ext cx="448292" cy="747834"/>
            </a:xfrm>
            <a:custGeom>
              <a:avLst/>
              <a:gdLst/>
              <a:ahLst/>
              <a:cxnLst/>
              <a:rect l="l" t="t" r="r" b="b"/>
              <a:pathLst>
                <a:path w="26343" h="43945" extrusionOk="0">
                  <a:moveTo>
                    <a:pt x="17733" y="0"/>
                  </a:moveTo>
                  <a:cubicBezTo>
                    <a:pt x="16070" y="0"/>
                    <a:pt x="13994" y="461"/>
                    <a:pt x="11409" y="1618"/>
                  </a:cubicBezTo>
                  <a:cubicBezTo>
                    <a:pt x="3407" y="5183"/>
                    <a:pt x="1862" y="9937"/>
                    <a:pt x="1031" y="18137"/>
                  </a:cubicBezTo>
                  <a:cubicBezTo>
                    <a:pt x="278" y="25584"/>
                    <a:pt x="1" y="40161"/>
                    <a:pt x="2457" y="43370"/>
                  </a:cubicBezTo>
                  <a:cubicBezTo>
                    <a:pt x="2773" y="43489"/>
                    <a:pt x="3090" y="43607"/>
                    <a:pt x="3407" y="43726"/>
                  </a:cubicBezTo>
                  <a:cubicBezTo>
                    <a:pt x="3982" y="43874"/>
                    <a:pt x="4573" y="43944"/>
                    <a:pt x="5166" y="43944"/>
                  </a:cubicBezTo>
                  <a:cubicBezTo>
                    <a:pt x="6168" y="43944"/>
                    <a:pt x="7176" y="43743"/>
                    <a:pt x="8121" y="43370"/>
                  </a:cubicBezTo>
                  <a:cubicBezTo>
                    <a:pt x="10141" y="42459"/>
                    <a:pt x="16638" y="38973"/>
                    <a:pt x="21352" y="36002"/>
                  </a:cubicBezTo>
                  <a:cubicBezTo>
                    <a:pt x="26066" y="33070"/>
                    <a:pt x="26224" y="31961"/>
                    <a:pt x="26224" y="31050"/>
                  </a:cubicBezTo>
                  <a:cubicBezTo>
                    <a:pt x="26224" y="30179"/>
                    <a:pt x="26343" y="20315"/>
                    <a:pt x="26224" y="17463"/>
                  </a:cubicBezTo>
                  <a:cubicBezTo>
                    <a:pt x="26145" y="14690"/>
                    <a:pt x="25115" y="7639"/>
                    <a:pt x="23610" y="3836"/>
                  </a:cubicBezTo>
                  <a:cubicBezTo>
                    <a:pt x="22861" y="1991"/>
                    <a:pt x="21190" y="0"/>
                    <a:pt x="17733"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09" name="Google Shape;209;p35"/>
            <p:cNvSpPr/>
            <p:nvPr/>
          </p:nvSpPr>
          <p:spPr>
            <a:xfrm>
              <a:off x="5160575" y="2366831"/>
              <a:ext cx="407841" cy="433963"/>
            </a:xfrm>
            <a:custGeom>
              <a:avLst/>
              <a:gdLst/>
              <a:ahLst/>
              <a:cxnLst/>
              <a:rect l="l" t="t" r="r" b="b"/>
              <a:pathLst>
                <a:path w="23966" h="25501" extrusionOk="0">
                  <a:moveTo>
                    <a:pt x="19168" y="0"/>
                  </a:moveTo>
                  <a:cubicBezTo>
                    <a:pt x="17453" y="0"/>
                    <a:pt x="15345" y="449"/>
                    <a:pt x="12756" y="1614"/>
                  </a:cubicBezTo>
                  <a:cubicBezTo>
                    <a:pt x="4160" y="5417"/>
                    <a:pt x="1506" y="10329"/>
                    <a:pt x="515" y="19202"/>
                  </a:cubicBezTo>
                  <a:cubicBezTo>
                    <a:pt x="317" y="20905"/>
                    <a:pt x="119" y="22846"/>
                    <a:pt x="0" y="25064"/>
                  </a:cubicBezTo>
                  <a:lnTo>
                    <a:pt x="753" y="25500"/>
                  </a:lnTo>
                  <a:cubicBezTo>
                    <a:pt x="832" y="23440"/>
                    <a:pt x="1070" y="21499"/>
                    <a:pt x="1228" y="19915"/>
                  </a:cubicBezTo>
                  <a:cubicBezTo>
                    <a:pt x="2140" y="11121"/>
                    <a:pt x="4437" y="6090"/>
                    <a:pt x="13429" y="2089"/>
                  </a:cubicBezTo>
                  <a:cubicBezTo>
                    <a:pt x="15735" y="1055"/>
                    <a:pt x="17699" y="669"/>
                    <a:pt x="19353" y="669"/>
                  </a:cubicBezTo>
                  <a:cubicBezTo>
                    <a:pt x="21308" y="669"/>
                    <a:pt x="22829" y="1208"/>
                    <a:pt x="23966" y="1852"/>
                  </a:cubicBezTo>
                  <a:cubicBezTo>
                    <a:pt x="23570" y="1495"/>
                    <a:pt x="23134" y="1139"/>
                    <a:pt x="22698" y="782"/>
                  </a:cubicBezTo>
                  <a:cubicBezTo>
                    <a:pt x="21761" y="313"/>
                    <a:pt x="20601" y="0"/>
                    <a:pt x="19168"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10" name="Google Shape;210;p35"/>
            <p:cNvSpPr/>
            <p:nvPr/>
          </p:nvSpPr>
          <p:spPr>
            <a:xfrm>
              <a:off x="5165969" y="2371562"/>
              <a:ext cx="407841" cy="433266"/>
            </a:xfrm>
            <a:custGeom>
              <a:avLst/>
              <a:gdLst/>
              <a:ahLst/>
              <a:cxnLst/>
              <a:rect l="l" t="t" r="r" b="b"/>
              <a:pathLst>
                <a:path w="23966" h="25460" extrusionOk="0">
                  <a:moveTo>
                    <a:pt x="19061" y="0"/>
                  </a:moveTo>
                  <a:cubicBezTo>
                    <a:pt x="17352" y="0"/>
                    <a:pt x="15270" y="423"/>
                    <a:pt x="12756" y="1534"/>
                  </a:cubicBezTo>
                  <a:cubicBezTo>
                    <a:pt x="4160" y="5376"/>
                    <a:pt x="1466" y="10288"/>
                    <a:pt x="476" y="19162"/>
                  </a:cubicBezTo>
                  <a:cubicBezTo>
                    <a:pt x="317" y="20865"/>
                    <a:pt x="80" y="22766"/>
                    <a:pt x="0" y="25024"/>
                  </a:cubicBezTo>
                  <a:lnTo>
                    <a:pt x="753" y="25460"/>
                  </a:lnTo>
                  <a:cubicBezTo>
                    <a:pt x="832" y="23400"/>
                    <a:pt x="1070" y="21459"/>
                    <a:pt x="1228" y="19875"/>
                  </a:cubicBezTo>
                  <a:cubicBezTo>
                    <a:pt x="2139" y="11041"/>
                    <a:pt x="4437" y="6050"/>
                    <a:pt x="13429" y="2049"/>
                  </a:cubicBezTo>
                  <a:cubicBezTo>
                    <a:pt x="15750" y="1007"/>
                    <a:pt x="17725" y="615"/>
                    <a:pt x="19386" y="615"/>
                  </a:cubicBezTo>
                  <a:cubicBezTo>
                    <a:pt x="21325" y="615"/>
                    <a:pt x="22835" y="1150"/>
                    <a:pt x="23966" y="1811"/>
                  </a:cubicBezTo>
                  <a:cubicBezTo>
                    <a:pt x="23570" y="1455"/>
                    <a:pt x="23174" y="1138"/>
                    <a:pt x="22777" y="821"/>
                  </a:cubicBezTo>
                  <a:cubicBezTo>
                    <a:pt x="21807" y="336"/>
                    <a:pt x="20582" y="0"/>
                    <a:pt x="1906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211" name="Google Shape;211;p35"/>
            <p:cNvSpPr/>
            <p:nvPr/>
          </p:nvSpPr>
          <p:spPr>
            <a:xfrm>
              <a:off x="5414034" y="2507004"/>
              <a:ext cx="116638" cy="129180"/>
            </a:xfrm>
            <a:custGeom>
              <a:avLst/>
              <a:gdLst/>
              <a:ahLst/>
              <a:cxnLst/>
              <a:rect l="l" t="t" r="r" b="b"/>
              <a:pathLst>
                <a:path w="6854" h="7591" extrusionOk="0">
                  <a:moveTo>
                    <a:pt x="3495" y="0"/>
                  </a:moveTo>
                  <a:cubicBezTo>
                    <a:pt x="3287" y="0"/>
                    <a:pt x="3082" y="117"/>
                    <a:pt x="2972" y="309"/>
                  </a:cubicBezTo>
                  <a:lnTo>
                    <a:pt x="159" y="5142"/>
                  </a:lnTo>
                  <a:cubicBezTo>
                    <a:pt x="1" y="5419"/>
                    <a:pt x="120" y="5776"/>
                    <a:pt x="397" y="5934"/>
                  </a:cubicBezTo>
                  <a:lnTo>
                    <a:pt x="3051" y="7519"/>
                  </a:lnTo>
                  <a:cubicBezTo>
                    <a:pt x="3138" y="7568"/>
                    <a:pt x="3233" y="7591"/>
                    <a:pt x="3327" y="7591"/>
                  </a:cubicBezTo>
                  <a:cubicBezTo>
                    <a:pt x="3532" y="7591"/>
                    <a:pt x="3734" y="7484"/>
                    <a:pt x="3843" y="7320"/>
                  </a:cubicBezTo>
                  <a:lnTo>
                    <a:pt x="6695" y="2448"/>
                  </a:lnTo>
                  <a:cubicBezTo>
                    <a:pt x="6854" y="2171"/>
                    <a:pt x="6735" y="1775"/>
                    <a:pt x="6458" y="1616"/>
                  </a:cubicBezTo>
                  <a:lnTo>
                    <a:pt x="3764" y="71"/>
                  </a:lnTo>
                  <a:cubicBezTo>
                    <a:pt x="3679" y="23"/>
                    <a:pt x="3587" y="0"/>
                    <a:pt x="3495"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12" name="Google Shape;212;p35"/>
            <p:cNvSpPr/>
            <p:nvPr/>
          </p:nvSpPr>
          <p:spPr>
            <a:xfrm>
              <a:off x="5422798" y="2515377"/>
              <a:ext cx="98446" cy="112486"/>
            </a:xfrm>
            <a:custGeom>
              <a:avLst/>
              <a:gdLst/>
              <a:ahLst/>
              <a:cxnLst/>
              <a:rect l="l" t="t" r="r" b="b"/>
              <a:pathLst>
                <a:path w="5785" h="6610" extrusionOk="0">
                  <a:moveTo>
                    <a:pt x="3029" y="0"/>
                  </a:moveTo>
                  <a:cubicBezTo>
                    <a:pt x="2920" y="0"/>
                    <a:pt x="2793" y="45"/>
                    <a:pt x="2734" y="134"/>
                  </a:cubicBezTo>
                  <a:lnTo>
                    <a:pt x="80" y="4729"/>
                  </a:lnTo>
                  <a:cubicBezTo>
                    <a:pt x="1" y="4887"/>
                    <a:pt x="80" y="5046"/>
                    <a:pt x="199" y="5125"/>
                  </a:cubicBezTo>
                  <a:lnTo>
                    <a:pt x="2655" y="6551"/>
                  </a:lnTo>
                  <a:cubicBezTo>
                    <a:pt x="2696" y="6593"/>
                    <a:pt x="2747" y="6610"/>
                    <a:pt x="2799" y="6610"/>
                  </a:cubicBezTo>
                  <a:cubicBezTo>
                    <a:pt x="2897" y="6610"/>
                    <a:pt x="2999" y="6549"/>
                    <a:pt x="3051" y="6472"/>
                  </a:cubicBezTo>
                  <a:lnTo>
                    <a:pt x="5705" y="1837"/>
                  </a:lnTo>
                  <a:cubicBezTo>
                    <a:pt x="5784" y="1679"/>
                    <a:pt x="5744" y="1520"/>
                    <a:pt x="5626" y="1441"/>
                  </a:cubicBezTo>
                  <a:lnTo>
                    <a:pt x="3130" y="15"/>
                  </a:lnTo>
                  <a:cubicBezTo>
                    <a:pt x="3100" y="5"/>
                    <a:pt x="3066" y="0"/>
                    <a:pt x="3029"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213" name="Google Shape;213;p35"/>
            <p:cNvSpPr/>
            <p:nvPr/>
          </p:nvSpPr>
          <p:spPr>
            <a:xfrm>
              <a:off x="5480095" y="2540563"/>
              <a:ext cx="8781" cy="47887"/>
            </a:xfrm>
            <a:custGeom>
              <a:avLst/>
              <a:gdLst/>
              <a:ahLst/>
              <a:cxnLst/>
              <a:rect l="l" t="t" r="r" b="b"/>
              <a:pathLst>
                <a:path w="516" h="2814" extrusionOk="0">
                  <a:moveTo>
                    <a:pt x="381" y="1"/>
                  </a:moveTo>
                  <a:cubicBezTo>
                    <a:pt x="340" y="1"/>
                    <a:pt x="291" y="14"/>
                    <a:pt x="238" y="40"/>
                  </a:cubicBezTo>
                  <a:cubicBezTo>
                    <a:pt x="120" y="120"/>
                    <a:pt x="1" y="278"/>
                    <a:pt x="1" y="437"/>
                  </a:cubicBezTo>
                  <a:lnTo>
                    <a:pt x="1" y="2655"/>
                  </a:lnTo>
                  <a:cubicBezTo>
                    <a:pt x="1" y="2760"/>
                    <a:pt x="54" y="2813"/>
                    <a:pt x="124" y="2813"/>
                  </a:cubicBezTo>
                  <a:cubicBezTo>
                    <a:pt x="159" y="2813"/>
                    <a:pt x="199" y="2800"/>
                    <a:pt x="238" y="2774"/>
                  </a:cubicBezTo>
                  <a:cubicBezTo>
                    <a:pt x="397" y="2694"/>
                    <a:pt x="476" y="2536"/>
                    <a:pt x="516" y="2378"/>
                  </a:cubicBezTo>
                  <a:lnTo>
                    <a:pt x="516" y="159"/>
                  </a:lnTo>
                  <a:cubicBezTo>
                    <a:pt x="516" y="54"/>
                    <a:pt x="463" y="1"/>
                    <a:pt x="381"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14" name="Google Shape;214;p35"/>
            <p:cNvSpPr/>
            <p:nvPr/>
          </p:nvSpPr>
          <p:spPr>
            <a:xfrm>
              <a:off x="5455165" y="2554721"/>
              <a:ext cx="8781" cy="47887"/>
            </a:xfrm>
            <a:custGeom>
              <a:avLst/>
              <a:gdLst/>
              <a:ahLst/>
              <a:cxnLst/>
              <a:rect l="l" t="t" r="r" b="b"/>
              <a:pathLst>
                <a:path w="516" h="2814" extrusionOk="0">
                  <a:moveTo>
                    <a:pt x="409" y="1"/>
                  </a:moveTo>
                  <a:cubicBezTo>
                    <a:pt x="374" y="1"/>
                    <a:pt x="330" y="14"/>
                    <a:pt x="277" y="40"/>
                  </a:cubicBezTo>
                  <a:cubicBezTo>
                    <a:pt x="119" y="120"/>
                    <a:pt x="40" y="278"/>
                    <a:pt x="0" y="436"/>
                  </a:cubicBezTo>
                  <a:lnTo>
                    <a:pt x="0" y="2655"/>
                  </a:lnTo>
                  <a:cubicBezTo>
                    <a:pt x="0" y="2760"/>
                    <a:pt x="53" y="2813"/>
                    <a:pt x="135" y="2813"/>
                  </a:cubicBezTo>
                  <a:cubicBezTo>
                    <a:pt x="176" y="2813"/>
                    <a:pt x="225" y="2800"/>
                    <a:pt x="277" y="2774"/>
                  </a:cubicBezTo>
                  <a:cubicBezTo>
                    <a:pt x="436" y="2694"/>
                    <a:pt x="515" y="2536"/>
                    <a:pt x="515" y="2377"/>
                  </a:cubicBezTo>
                  <a:lnTo>
                    <a:pt x="515" y="159"/>
                  </a:lnTo>
                  <a:cubicBezTo>
                    <a:pt x="515" y="53"/>
                    <a:pt x="480" y="1"/>
                    <a:pt x="409"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15" name="Google Shape;215;p35"/>
            <p:cNvSpPr/>
            <p:nvPr/>
          </p:nvSpPr>
          <p:spPr>
            <a:xfrm>
              <a:off x="5298093" y="2851336"/>
              <a:ext cx="82263" cy="264452"/>
            </a:xfrm>
            <a:custGeom>
              <a:avLst/>
              <a:gdLst/>
              <a:ahLst/>
              <a:cxnLst/>
              <a:rect l="l" t="t" r="r" b="b"/>
              <a:pathLst>
                <a:path w="4834" h="15540" extrusionOk="0">
                  <a:moveTo>
                    <a:pt x="951" y="0"/>
                  </a:moveTo>
                  <a:cubicBezTo>
                    <a:pt x="198" y="3367"/>
                    <a:pt x="0" y="13310"/>
                    <a:pt x="793" y="14221"/>
                  </a:cubicBezTo>
                  <a:cubicBezTo>
                    <a:pt x="1114" y="14607"/>
                    <a:pt x="2165" y="15540"/>
                    <a:pt x="3122" y="15540"/>
                  </a:cubicBezTo>
                  <a:cubicBezTo>
                    <a:pt x="3344" y="15540"/>
                    <a:pt x="3562" y="15489"/>
                    <a:pt x="3764" y="15370"/>
                  </a:cubicBezTo>
                  <a:cubicBezTo>
                    <a:pt x="4833" y="14736"/>
                    <a:pt x="4239" y="9468"/>
                    <a:pt x="3249" y="5308"/>
                  </a:cubicBezTo>
                  <a:cubicBezTo>
                    <a:pt x="2298" y="1109"/>
                    <a:pt x="951" y="0"/>
                    <a:pt x="951"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16" name="Google Shape;216;p35"/>
            <p:cNvSpPr/>
            <p:nvPr/>
          </p:nvSpPr>
          <p:spPr>
            <a:xfrm>
              <a:off x="5313596" y="2690538"/>
              <a:ext cx="349199" cy="422357"/>
            </a:xfrm>
            <a:custGeom>
              <a:avLst/>
              <a:gdLst/>
              <a:ahLst/>
              <a:cxnLst/>
              <a:rect l="l" t="t" r="r" b="b"/>
              <a:pathLst>
                <a:path w="20520" h="24819" extrusionOk="0">
                  <a:moveTo>
                    <a:pt x="16387" y="0"/>
                  </a:moveTo>
                  <a:cubicBezTo>
                    <a:pt x="16197" y="0"/>
                    <a:pt x="16009" y="50"/>
                    <a:pt x="15845" y="140"/>
                  </a:cubicBezTo>
                  <a:lnTo>
                    <a:pt x="0" y="9449"/>
                  </a:lnTo>
                  <a:lnTo>
                    <a:pt x="40" y="9449"/>
                  </a:lnTo>
                  <a:cubicBezTo>
                    <a:pt x="40" y="9449"/>
                    <a:pt x="1387" y="10558"/>
                    <a:pt x="2338" y="14757"/>
                  </a:cubicBezTo>
                  <a:cubicBezTo>
                    <a:pt x="3328" y="18917"/>
                    <a:pt x="3922" y="24185"/>
                    <a:pt x="2853" y="24819"/>
                  </a:cubicBezTo>
                  <a:lnTo>
                    <a:pt x="19173" y="15193"/>
                  </a:lnTo>
                  <a:cubicBezTo>
                    <a:pt x="20242" y="14559"/>
                    <a:pt x="20520" y="9013"/>
                    <a:pt x="19569" y="4854"/>
                  </a:cubicBezTo>
                  <a:cubicBezTo>
                    <a:pt x="18896" y="2081"/>
                    <a:pt x="17747" y="774"/>
                    <a:pt x="17034" y="219"/>
                  </a:cubicBezTo>
                  <a:cubicBezTo>
                    <a:pt x="16841" y="69"/>
                    <a:pt x="16612" y="0"/>
                    <a:pt x="16387"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217" name="Google Shape;217;p35"/>
            <p:cNvSpPr/>
            <p:nvPr/>
          </p:nvSpPr>
          <p:spPr>
            <a:xfrm>
              <a:off x="5314277" y="2703097"/>
              <a:ext cx="333015" cy="251842"/>
            </a:xfrm>
            <a:custGeom>
              <a:avLst/>
              <a:gdLst/>
              <a:ahLst/>
              <a:cxnLst/>
              <a:rect l="l" t="t" r="r" b="b"/>
              <a:pathLst>
                <a:path w="19569" h="14799" extrusionOk="0">
                  <a:moveTo>
                    <a:pt x="16152" y="1"/>
                  </a:moveTo>
                  <a:cubicBezTo>
                    <a:pt x="15964" y="1"/>
                    <a:pt x="15775" y="50"/>
                    <a:pt x="15607" y="155"/>
                  </a:cubicBezTo>
                  <a:lnTo>
                    <a:pt x="0" y="8711"/>
                  </a:lnTo>
                  <a:cubicBezTo>
                    <a:pt x="555" y="9305"/>
                    <a:pt x="990" y="10018"/>
                    <a:pt x="1268" y="10771"/>
                  </a:cubicBezTo>
                  <a:cubicBezTo>
                    <a:pt x="1664" y="11484"/>
                    <a:pt x="2060" y="12395"/>
                    <a:pt x="2575" y="13584"/>
                  </a:cubicBezTo>
                  <a:cubicBezTo>
                    <a:pt x="2780" y="14082"/>
                    <a:pt x="3225" y="14798"/>
                    <a:pt x="3988" y="14798"/>
                  </a:cubicBezTo>
                  <a:cubicBezTo>
                    <a:pt x="4256" y="14798"/>
                    <a:pt x="4563" y="14710"/>
                    <a:pt x="4912" y="14495"/>
                  </a:cubicBezTo>
                  <a:cubicBezTo>
                    <a:pt x="6457" y="13584"/>
                    <a:pt x="18143" y="6929"/>
                    <a:pt x="18697" y="6532"/>
                  </a:cubicBezTo>
                  <a:cubicBezTo>
                    <a:pt x="19291" y="6018"/>
                    <a:pt x="19569" y="5186"/>
                    <a:pt x="19331" y="4393"/>
                  </a:cubicBezTo>
                  <a:cubicBezTo>
                    <a:pt x="18737" y="1581"/>
                    <a:pt x="17430" y="511"/>
                    <a:pt x="16637" y="115"/>
                  </a:cubicBezTo>
                  <a:cubicBezTo>
                    <a:pt x="16488" y="40"/>
                    <a:pt x="16320" y="1"/>
                    <a:pt x="16152"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18" name="Google Shape;218;p35"/>
            <p:cNvSpPr/>
            <p:nvPr/>
          </p:nvSpPr>
          <p:spPr>
            <a:xfrm>
              <a:off x="5158550" y="2810886"/>
              <a:ext cx="31023" cy="50576"/>
            </a:xfrm>
            <a:custGeom>
              <a:avLst/>
              <a:gdLst/>
              <a:ahLst/>
              <a:cxnLst/>
              <a:rect l="l" t="t" r="r" b="b"/>
              <a:pathLst>
                <a:path w="1823" h="2972" extrusionOk="0">
                  <a:moveTo>
                    <a:pt x="397" y="0"/>
                  </a:moveTo>
                  <a:cubicBezTo>
                    <a:pt x="199" y="713"/>
                    <a:pt x="40" y="1466"/>
                    <a:pt x="1" y="2219"/>
                  </a:cubicBezTo>
                  <a:cubicBezTo>
                    <a:pt x="397" y="2575"/>
                    <a:pt x="912" y="2853"/>
                    <a:pt x="1506" y="2971"/>
                  </a:cubicBezTo>
                  <a:cubicBezTo>
                    <a:pt x="1585" y="2971"/>
                    <a:pt x="1823" y="2892"/>
                    <a:pt x="1823" y="2694"/>
                  </a:cubicBezTo>
                  <a:cubicBezTo>
                    <a:pt x="1744" y="1823"/>
                    <a:pt x="1585" y="951"/>
                    <a:pt x="1347" y="119"/>
                  </a:cubicBezTo>
                  <a:lnTo>
                    <a:pt x="397" y="0"/>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219" name="Google Shape;219;p35"/>
            <p:cNvSpPr/>
            <p:nvPr/>
          </p:nvSpPr>
          <p:spPr>
            <a:xfrm>
              <a:off x="5157869" y="2784594"/>
              <a:ext cx="32384" cy="32367"/>
            </a:xfrm>
            <a:custGeom>
              <a:avLst/>
              <a:gdLst/>
              <a:ahLst/>
              <a:cxnLst/>
              <a:rect l="l" t="t" r="r" b="b"/>
              <a:pathLst>
                <a:path w="1903" h="1902" extrusionOk="0">
                  <a:moveTo>
                    <a:pt x="952" y="1"/>
                  </a:moveTo>
                  <a:cubicBezTo>
                    <a:pt x="437" y="1"/>
                    <a:pt x="1" y="436"/>
                    <a:pt x="1" y="951"/>
                  </a:cubicBezTo>
                  <a:cubicBezTo>
                    <a:pt x="1" y="1466"/>
                    <a:pt x="437" y="1902"/>
                    <a:pt x="952" y="1902"/>
                  </a:cubicBezTo>
                  <a:cubicBezTo>
                    <a:pt x="1467" y="1902"/>
                    <a:pt x="1902" y="1466"/>
                    <a:pt x="1902" y="951"/>
                  </a:cubicBezTo>
                  <a:cubicBezTo>
                    <a:pt x="1902" y="436"/>
                    <a:pt x="1467" y="1"/>
                    <a:pt x="952"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220" name="Google Shape;220;p35"/>
            <p:cNvSpPr/>
            <p:nvPr/>
          </p:nvSpPr>
          <p:spPr>
            <a:xfrm>
              <a:off x="5391792" y="2311660"/>
              <a:ext cx="42493" cy="54337"/>
            </a:xfrm>
            <a:custGeom>
              <a:avLst/>
              <a:gdLst/>
              <a:ahLst/>
              <a:cxnLst/>
              <a:rect l="l" t="t" r="r" b="b"/>
              <a:pathLst>
                <a:path w="2497" h="3193" extrusionOk="0">
                  <a:moveTo>
                    <a:pt x="531" y="0"/>
                  </a:moveTo>
                  <a:cubicBezTo>
                    <a:pt x="358" y="0"/>
                    <a:pt x="180" y="9"/>
                    <a:pt x="1" y="23"/>
                  </a:cubicBezTo>
                  <a:cubicBezTo>
                    <a:pt x="119" y="23"/>
                    <a:pt x="238" y="23"/>
                    <a:pt x="357" y="63"/>
                  </a:cubicBezTo>
                  <a:cubicBezTo>
                    <a:pt x="1308" y="459"/>
                    <a:pt x="753" y="2281"/>
                    <a:pt x="872" y="2519"/>
                  </a:cubicBezTo>
                  <a:cubicBezTo>
                    <a:pt x="1228" y="2875"/>
                    <a:pt x="1743" y="3113"/>
                    <a:pt x="2258" y="3192"/>
                  </a:cubicBezTo>
                  <a:cubicBezTo>
                    <a:pt x="2417" y="3034"/>
                    <a:pt x="2496" y="2083"/>
                    <a:pt x="2258" y="1053"/>
                  </a:cubicBezTo>
                  <a:cubicBezTo>
                    <a:pt x="2062" y="203"/>
                    <a:pt x="1353" y="0"/>
                    <a:pt x="531"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21" name="Google Shape;221;p35"/>
            <p:cNvSpPr/>
            <p:nvPr/>
          </p:nvSpPr>
          <p:spPr>
            <a:xfrm>
              <a:off x="5314277" y="2689228"/>
              <a:ext cx="338410" cy="251825"/>
            </a:xfrm>
            <a:custGeom>
              <a:avLst/>
              <a:gdLst/>
              <a:ahLst/>
              <a:cxnLst/>
              <a:rect l="l" t="t" r="r" b="b"/>
              <a:pathLst>
                <a:path w="19886" h="14798" extrusionOk="0">
                  <a:moveTo>
                    <a:pt x="16527" y="1"/>
                  </a:moveTo>
                  <a:cubicBezTo>
                    <a:pt x="16320" y="1"/>
                    <a:pt x="16109" y="62"/>
                    <a:pt x="15924" y="178"/>
                  </a:cubicBezTo>
                  <a:lnTo>
                    <a:pt x="0" y="9526"/>
                  </a:lnTo>
                  <a:cubicBezTo>
                    <a:pt x="0" y="9526"/>
                    <a:pt x="1268" y="10200"/>
                    <a:pt x="2892" y="13567"/>
                  </a:cubicBezTo>
                  <a:cubicBezTo>
                    <a:pt x="3129" y="14071"/>
                    <a:pt x="3567" y="14798"/>
                    <a:pt x="4337" y="14798"/>
                  </a:cubicBezTo>
                  <a:cubicBezTo>
                    <a:pt x="4595" y="14798"/>
                    <a:pt x="4891" y="14716"/>
                    <a:pt x="5229" y="14517"/>
                  </a:cubicBezTo>
                  <a:cubicBezTo>
                    <a:pt x="6774" y="13567"/>
                    <a:pt x="18459" y="6951"/>
                    <a:pt x="19014" y="6555"/>
                  </a:cubicBezTo>
                  <a:cubicBezTo>
                    <a:pt x="19608" y="6001"/>
                    <a:pt x="19886" y="5169"/>
                    <a:pt x="19687" y="4416"/>
                  </a:cubicBezTo>
                  <a:cubicBezTo>
                    <a:pt x="19093" y="1564"/>
                    <a:pt x="17746" y="495"/>
                    <a:pt x="16954" y="98"/>
                  </a:cubicBezTo>
                  <a:cubicBezTo>
                    <a:pt x="16822" y="32"/>
                    <a:pt x="16676" y="1"/>
                    <a:pt x="16527"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grpSp>
      <p:sp>
        <p:nvSpPr>
          <p:cNvPr id="222" name="Google Shape;222;p35"/>
          <p:cNvSpPr/>
          <p:nvPr/>
        </p:nvSpPr>
        <p:spPr>
          <a:xfrm>
            <a:off x="6373383" y="1996933"/>
            <a:ext cx="763111" cy="576417"/>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224" name="Google Shape;224;p35"/>
          <p:cNvSpPr/>
          <p:nvPr/>
        </p:nvSpPr>
        <p:spPr>
          <a:xfrm>
            <a:off x="5040488" y="1321796"/>
            <a:ext cx="892917" cy="1475891"/>
          </a:xfrm>
          <a:custGeom>
            <a:avLst/>
            <a:gdLst/>
            <a:ahLst/>
            <a:cxnLst/>
            <a:rect l="l" t="t" r="r" b="b"/>
            <a:pathLst>
              <a:path w="27026" h="44662" extrusionOk="0">
                <a:moveTo>
                  <a:pt x="24401" y="1"/>
                </a:moveTo>
                <a:cubicBezTo>
                  <a:pt x="24160" y="1"/>
                  <a:pt x="23920" y="56"/>
                  <a:pt x="23698" y="167"/>
                </a:cubicBezTo>
                <a:lnTo>
                  <a:pt x="666" y="13439"/>
                </a:lnTo>
                <a:cubicBezTo>
                  <a:pt x="259" y="13698"/>
                  <a:pt x="0" y="14142"/>
                  <a:pt x="0" y="14622"/>
                </a:cubicBezTo>
                <a:lnTo>
                  <a:pt x="0" y="42572"/>
                </a:lnTo>
                <a:cubicBezTo>
                  <a:pt x="0" y="43053"/>
                  <a:pt x="259" y="43497"/>
                  <a:pt x="666" y="43792"/>
                </a:cubicBezTo>
                <a:lnTo>
                  <a:pt x="1923" y="44495"/>
                </a:lnTo>
                <a:cubicBezTo>
                  <a:pt x="2126" y="44606"/>
                  <a:pt x="2357" y="44661"/>
                  <a:pt x="2593" y="44661"/>
                </a:cubicBezTo>
                <a:cubicBezTo>
                  <a:pt x="2828" y="44661"/>
                  <a:pt x="3069" y="44606"/>
                  <a:pt x="3290" y="44495"/>
                </a:cubicBezTo>
                <a:lnTo>
                  <a:pt x="26323" y="31185"/>
                </a:lnTo>
                <a:cubicBezTo>
                  <a:pt x="26730" y="30927"/>
                  <a:pt x="26989" y="30483"/>
                  <a:pt x="27026" y="30039"/>
                </a:cubicBezTo>
                <a:lnTo>
                  <a:pt x="27026" y="2052"/>
                </a:lnTo>
                <a:cubicBezTo>
                  <a:pt x="26989" y="1572"/>
                  <a:pt x="26730" y="1128"/>
                  <a:pt x="26323" y="869"/>
                </a:cubicBezTo>
                <a:lnTo>
                  <a:pt x="25103" y="167"/>
                </a:lnTo>
                <a:cubicBezTo>
                  <a:pt x="24881" y="56"/>
                  <a:pt x="24641" y="1"/>
                  <a:pt x="24401" y="1"/>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25" name="Google Shape;225;p35"/>
          <p:cNvSpPr/>
          <p:nvPr/>
        </p:nvSpPr>
        <p:spPr>
          <a:xfrm>
            <a:off x="5127180" y="1373048"/>
            <a:ext cx="805000" cy="1421531"/>
          </a:xfrm>
          <a:custGeom>
            <a:avLst/>
            <a:gdLst/>
            <a:ahLst/>
            <a:cxnLst/>
            <a:rect l="l" t="t" r="r" b="b"/>
            <a:pathLst>
              <a:path w="24365" h="43017" extrusionOk="0">
                <a:moveTo>
                  <a:pt x="23995" y="1"/>
                </a:moveTo>
                <a:cubicBezTo>
                  <a:pt x="23906" y="1"/>
                  <a:pt x="23806" y="31"/>
                  <a:pt x="23699" y="95"/>
                </a:cubicBezTo>
                <a:lnTo>
                  <a:pt x="666" y="13367"/>
                </a:lnTo>
                <a:cubicBezTo>
                  <a:pt x="260" y="13626"/>
                  <a:pt x="1" y="14070"/>
                  <a:pt x="1" y="14550"/>
                </a:cubicBezTo>
                <a:lnTo>
                  <a:pt x="1" y="42500"/>
                </a:lnTo>
                <a:cubicBezTo>
                  <a:pt x="1" y="42814"/>
                  <a:pt x="131" y="43017"/>
                  <a:pt x="351" y="43017"/>
                </a:cubicBezTo>
                <a:cubicBezTo>
                  <a:pt x="441" y="43017"/>
                  <a:pt x="548" y="42982"/>
                  <a:pt x="666" y="42907"/>
                </a:cubicBezTo>
                <a:lnTo>
                  <a:pt x="23699" y="29634"/>
                </a:lnTo>
                <a:cubicBezTo>
                  <a:pt x="24106" y="29376"/>
                  <a:pt x="24328" y="28932"/>
                  <a:pt x="24365" y="28451"/>
                </a:cubicBezTo>
                <a:lnTo>
                  <a:pt x="24365" y="501"/>
                </a:lnTo>
                <a:cubicBezTo>
                  <a:pt x="24365" y="185"/>
                  <a:pt x="24215" y="1"/>
                  <a:pt x="23995" y="1"/>
                </a:cubicBezTo>
                <a:close/>
              </a:path>
            </a:pathLst>
          </a:custGeom>
          <a:solidFill>
            <a:schemeClr val="dk2"/>
          </a:solidFill>
          <a:ln>
            <a:noFill/>
          </a:ln>
        </p:spPr>
        <p:txBody>
          <a:bodyPr spcFirstLastPara="1" wrap="square" lIns="121900" tIns="121900" rIns="121900" bIns="121900" anchor="ctr" anchorCtr="0">
            <a:noAutofit/>
          </a:bodyPr>
          <a:lstStyle/>
          <a:p>
            <a:endParaRPr sz="2400" dirty="0"/>
          </a:p>
        </p:txBody>
      </p:sp>
      <p:sp>
        <p:nvSpPr>
          <p:cNvPr id="226" name="Google Shape;226;p35"/>
          <p:cNvSpPr/>
          <p:nvPr/>
        </p:nvSpPr>
        <p:spPr>
          <a:xfrm>
            <a:off x="5039265" y="1781741"/>
            <a:ext cx="109955" cy="1014704"/>
          </a:xfrm>
          <a:custGeom>
            <a:avLst/>
            <a:gdLst/>
            <a:ahLst/>
            <a:cxnLst/>
            <a:rect l="l" t="t" r="r" b="b"/>
            <a:pathLst>
              <a:path w="3328" h="30706" extrusionOk="0">
                <a:moveTo>
                  <a:pt x="3327" y="30539"/>
                </a:moveTo>
                <a:lnTo>
                  <a:pt x="3327" y="30539"/>
                </a:lnTo>
                <a:cubicBezTo>
                  <a:pt x="3245" y="30580"/>
                  <a:pt x="3160" y="30614"/>
                  <a:pt x="3074" y="30639"/>
                </a:cubicBezTo>
                <a:lnTo>
                  <a:pt x="3074" y="30639"/>
                </a:lnTo>
                <a:cubicBezTo>
                  <a:pt x="3150" y="30630"/>
                  <a:pt x="3235" y="30598"/>
                  <a:pt x="3327" y="30539"/>
                </a:cubicBezTo>
                <a:close/>
                <a:moveTo>
                  <a:pt x="222" y="1"/>
                </a:moveTo>
                <a:cubicBezTo>
                  <a:pt x="111" y="223"/>
                  <a:pt x="37" y="445"/>
                  <a:pt x="0" y="703"/>
                </a:cubicBezTo>
                <a:lnTo>
                  <a:pt x="0" y="28690"/>
                </a:lnTo>
                <a:cubicBezTo>
                  <a:pt x="37" y="29171"/>
                  <a:pt x="296" y="29615"/>
                  <a:pt x="703" y="29873"/>
                </a:cubicBezTo>
                <a:lnTo>
                  <a:pt x="1923" y="30539"/>
                </a:lnTo>
                <a:cubicBezTo>
                  <a:pt x="2144" y="30650"/>
                  <a:pt x="2385" y="30705"/>
                  <a:pt x="2625" y="30705"/>
                </a:cubicBezTo>
                <a:cubicBezTo>
                  <a:pt x="2776" y="30705"/>
                  <a:pt x="2927" y="30683"/>
                  <a:pt x="3074" y="30639"/>
                </a:cubicBezTo>
                <a:lnTo>
                  <a:pt x="3074" y="30639"/>
                </a:lnTo>
                <a:cubicBezTo>
                  <a:pt x="3057" y="30642"/>
                  <a:pt x="3041" y="30643"/>
                  <a:pt x="3025" y="30643"/>
                </a:cubicBezTo>
                <a:cubicBezTo>
                  <a:pt x="2794" y="30643"/>
                  <a:pt x="2652" y="30426"/>
                  <a:pt x="2625" y="30132"/>
                </a:cubicBezTo>
                <a:lnTo>
                  <a:pt x="2625" y="2182"/>
                </a:lnTo>
                <a:cubicBezTo>
                  <a:pt x="2625" y="1960"/>
                  <a:pt x="2699" y="1702"/>
                  <a:pt x="2847" y="1517"/>
                </a:cubicBezTo>
                <a:lnTo>
                  <a:pt x="222"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27" name="Google Shape;227;p35"/>
          <p:cNvSpPr/>
          <p:nvPr/>
        </p:nvSpPr>
        <p:spPr>
          <a:xfrm>
            <a:off x="5047790" y="1321797"/>
            <a:ext cx="884393" cy="510095"/>
          </a:xfrm>
          <a:custGeom>
            <a:avLst/>
            <a:gdLst/>
            <a:ahLst/>
            <a:cxnLst/>
            <a:rect l="l" t="t" r="r" b="b"/>
            <a:pathLst>
              <a:path w="26768" h="15436" extrusionOk="0">
                <a:moveTo>
                  <a:pt x="26745" y="1797"/>
                </a:moveTo>
                <a:cubicBezTo>
                  <a:pt x="26753" y="1833"/>
                  <a:pt x="26761" y="1868"/>
                  <a:pt x="26768" y="1904"/>
                </a:cubicBezTo>
                <a:cubicBezTo>
                  <a:pt x="26763" y="1866"/>
                  <a:pt x="26756" y="1830"/>
                  <a:pt x="26745" y="1797"/>
                </a:cubicBezTo>
                <a:close/>
                <a:moveTo>
                  <a:pt x="24184" y="1"/>
                </a:moveTo>
                <a:cubicBezTo>
                  <a:pt x="23949" y="1"/>
                  <a:pt x="23718" y="56"/>
                  <a:pt x="23514" y="167"/>
                </a:cubicBezTo>
                <a:lnTo>
                  <a:pt x="445" y="13476"/>
                </a:lnTo>
                <a:cubicBezTo>
                  <a:pt x="260" y="13587"/>
                  <a:pt x="112" y="13735"/>
                  <a:pt x="1" y="13920"/>
                </a:cubicBezTo>
                <a:lnTo>
                  <a:pt x="2589" y="15436"/>
                </a:lnTo>
                <a:cubicBezTo>
                  <a:pt x="2700" y="15214"/>
                  <a:pt x="2848" y="15066"/>
                  <a:pt x="3069" y="14918"/>
                </a:cubicBezTo>
                <a:lnTo>
                  <a:pt x="26102" y="1646"/>
                </a:lnTo>
                <a:cubicBezTo>
                  <a:pt x="26211" y="1585"/>
                  <a:pt x="26315" y="1557"/>
                  <a:pt x="26408" y="1557"/>
                </a:cubicBezTo>
                <a:cubicBezTo>
                  <a:pt x="26567" y="1557"/>
                  <a:pt x="26692" y="1641"/>
                  <a:pt x="26745" y="1797"/>
                </a:cubicBezTo>
                <a:lnTo>
                  <a:pt x="26745" y="1797"/>
                </a:lnTo>
                <a:cubicBezTo>
                  <a:pt x="26654" y="1433"/>
                  <a:pt x="26442" y="1105"/>
                  <a:pt x="26139" y="869"/>
                </a:cubicBezTo>
                <a:lnTo>
                  <a:pt x="24882" y="167"/>
                </a:lnTo>
                <a:cubicBezTo>
                  <a:pt x="24660" y="56"/>
                  <a:pt x="24420" y="1"/>
                  <a:pt x="2418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28" name="Google Shape;228;p35"/>
          <p:cNvSpPr/>
          <p:nvPr/>
        </p:nvSpPr>
        <p:spPr>
          <a:xfrm>
            <a:off x="4841367" y="2111624"/>
            <a:ext cx="284619" cy="320099"/>
          </a:xfrm>
          <a:custGeom>
            <a:avLst/>
            <a:gdLst/>
            <a:ahLst/>
            <a:cxnLst/>
            <a:rect l="l" t="t" r="r" b="b"/>
            <a:pathLst>
              <a:path w="8615" h="9687" extrusionOk="0">
                <a:moveTo>
                  <a:pt x="6064" y="0"/>
                </a:moveTo>
                <a:lnTo>
                  <a:pt x="260" y="7246"/>
                </a:lnTo>
                <a:cubicBezTo>
                  <a:pt x="1" y="7542"/>
                  <a:pt x="75" y="8023"/>
                  <a:pt x="408" y="8245"/>
                </a:cubicBezTo>
                <a:cubicBezTo>
                  <a:pt x="518" y="8282"/>
                  <a:pt x="2515" y="9428"/>
                  <a:pt x="2958" y="9686"/>
                </a:cubicBezTo>
                <a:cubicBezTo>
                  <a:pt x="2626" y="9465"/>
                  <a:pt x="2552" y="8984"/>
                  <a:pt x="2811" y="8688"/>
                </a:cubicBezTo>
                <a:lnTo>
                  <a:pt x="8615" y="1479"/>
                </a:lnTo>
                <a:lnTo>
                  <a:pt x="6064"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29" name="Google Shape;229;p35"/>
          <p:cNvSpPr/>
          <p:nvPr/>
        </p:nvSpPr>
        <p:spPr>
          <a:xfrm>
            <a:off x="4921980" y="2160464"/>
            <a:ext cx="258995" cy="293248"/>
          </a:xfrm>
          <a:custGeom>
            <a:avLst/>
            <a:gdLst/>
            <a:ahLst/>
            <a:cxnLst/>
            <a:rect l="l" t="t" r="r" b="b"/>
            <a:pathLst>
              <a:path w="7839" h="8874" extrusionOk="0">
                <a:moveTo>
                  <a:pt x="6212" y="1"/>
                </a:moveTo>
                <a:lnTo>
                  <a:pt x="408" y="7247"/>
                </a:lnTo>
                <a:cubicBezTo>
                  <a:pt x="1" y="7617"/>
                  <a:pt x="260" y="8245"/>
                  <a:pt x="777" y="8282"/>
                </a:cubicBezTo>
                <a:lnTo>
                  <a:pt x="6212" y="8874"/>
                </a:lnTo>
                <a:lnTo>
                  <a:pt x="7839" y="4326"/>
                </a:lnTo>
                <a:lnTo>
                  <a:pt x="621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231" name="Google Shape;231;p35"/>
          <p:cNvSpPr/>
          <p:nvPr/>
        </p:nvSpPr>
        <p:spPr>
          <a:xfrm>
            <a:off x="7497217" y="887716"/>
            <a:ext cx="763111" cy="576417"/>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121900" tIns="121900" rIns="121900" bIns="121900" anchor="ctr" anchorCtr="0">
            <a:noAutofit/>
          </a:bodyPr>
          <a:lstStyle/>
          <a:p>
            <a:endParaRPr sz="2400" dirty="0"/>
          </a:p>
        </p:txBody>
      </p:sp>
      <p:sp>
        <p:nvSpPr>
          <p:cNvPr id="232" name="Google Shape;232;p35"/>
          <p:cNvSpPr/>
          <p:nvPr/>
        </p:nvSpPr>
        <p:spPr>
          <a:xfrm>
            <a:off x="6504894" y="1164464"/>
            <a:ext cx="485983" cy="367088"/>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234" name="Google Shape;234;p35"/>
          <p:cNvSpPr/>
          <p:nvPr/>
        </p:nvSpPr>
        <p:spPr>
          <a:xfrm>
            <a:off x="7654804" y="5139608"/>
            <a:ext cx="1888409" cy="820785"/>
          </a:xfrm>
          <a:custGeom>
            <a:avLst/>
            <a:gdLst/>
            <a:ahLst/>
            <a:cxnLst/>
            <a:rect l="l" t="t" r="r" b="b"/>
            <a:pathLst>
              <a:path w="63024" h="27393" extrusionOk="0">
                <a:moveTo>
                  <a:pt x="31497" y="0"/>
                </a:moveTo>
                <a:cubicBezTo>
                  <a:pt x="24154" y="0"/>
                  <a:pt x="16816" y="1337"/>
                  <a:pt x="11211" y="4011"/>
                </a:cubicBezTo>
                <a:cubicBezTo>
                  <a:pt x="1" y="9359"/>
                  <a:pt x="1" y="18034"/>
                  <a:pt x="11211" y="23381"/>
                </a:cubicBezTo>
                <a:cubicBezTo>
                  <a:pt x="16816" y="26055"/>
                  <a:pt x="24164" y="27392"/>
                  <a:pt x="31512" y="27392"/>
                </a:cubicBezTo>
                <a:cubicBezTo>
                  <a:pt x="38860" y="27392"/>
                  <a:pt x="46209" y="26055"/>
                  <a:pt x="51814" y="23381"/>
                </a:cubicBezTo>
                <a:cubicBezTo>
                  <a:pt x="63024" y="18034"/>
                  <a:pt x="63024" y="9359"/>
                  <a:pt x="51814" y="4011"/>
                </a:cubicBezTo>
                <a:cubicBezTo>
                  <a:pt x="46189" y="1337"/>
                  <a:pt x="38841" y="0"/>
                  <a:pt x="31497"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grpSp>
        <p:nvGrpSpPr>
          <p:cNvPr id="235" name="Google Shape;235;p35"/>
          <p:cNvGrpSpPr/>
          <p:nvPr/>
        </p:nvGrpSpPr>
        <p:grpSpPr>
          <a:xfrm>
            <a:off x="8086860" y="3195816"/>
            <a:ext cx="2833315" cy="2949157"/>
            <a:chOff x="6108365" y="2507634"/>
            <a:chExt cx="1609107" cy="1674896"/>
          </a:xfrm>
        </p:grpSpPr>
        <p:sp>
          <p:nvSpPr>
            <p:cNvPr id="236" name="Google Shape;236;p35"/>
            <p:cNvSpPr/>
            <p:nvPr/>
          </p:nvSpPr>
          <p:spPr>
            <a:xfrm>
              <a:off x="6124548" y="3266070"/>
              <a:ext cx="1592923" cy="916460"/>
            </a:xfrm>
            <a:custGeom>
              <a:avLst/>
              <a:gdLst/>
              <a:ahLst/>
              <a:cxnLst/>
              <a:rect l="l" t="t" r="r" b="b"/>
              <a:pathLst>
                <a:path w="93605" h="53854" extrusionOk="0">
                  <a:moveTo>
                    <a:pt x="41791" y="1"/>
                  </a:moveTo>
                  <a:cubicBezTo>
                    <a:pt x="41425" y="1"/>
                    <a:pt x="41059" y="90"/>
                    <a:pt x="40722" y="268"/>
                  </a:cubicBezTo>
                  <a:lnTo>
                    <a:pt x="594" y="23402"/>
                  </a:lnTo>
                  <a:cubicBezTo>
                    <a:pt x="0" y="23600"/>
                    <a:pt x="0" y="24432"/>
                    <a:pt x="594" y="24630"/>
                  </a:cubicBezTo>
                  <a:lnTo>
                    <a:pt x="50744" y="53587"/>
                  </a:lnTo>
                  <a:cubicBezTo>
                    <a:pt x="51080" y="53765"/>
                    <a:pt x="51447" y="53854"/>
                    <a:pt x="51813" y="53854"/>
                  </a:cubicBezTo>
                  <a:cubicBezTo>
                    <a:pt x="52180" y="53854"/>
                    <a:pt x="52546" y="53765"/>
                    <a:pt x="52883" y="53587"/>
                  </a:cubicBezTo>
                  <a:lnTo>
                    <a:pt x="92971" y="30453"/>
                  </a:lnTo>
                  <a:cubicBezTo>
                    <a:pt x="93565" y="30255"/>
                    <a:pt x="93604" y="29423"/>
                    <a:pt x="93010" y="29225"/>
                  </a:cubicBezTo>
                  <a:lnTo>
                    <a:pt x="42861" y="268"/>
                  </a:lnTo>
                  <a:cubicBezTo>
                    <a:pt x="42524" y="90"/>
                    <a:pt x="42158" y="1"/>
                    <a:pt x="41791"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237" name="Google Shape;237;p35"/>
            <p:cNvSpPr/>
            <p:nvPr/>
          </p:nvSpPr>
          <p:spPr>
            <a:xfrm>
              <a:off x="7559719" y="3677111"/>
              <a:ext cx="21578" cy="14839"/>
            </a:xfrm>
            <a:custGeom>
              <a:avLst/>
              <a:gdLst/>
              <a:ahLst/>
              <a:cxnLst/>
              <a:rect l="l" t="t" r="r" b="b"/>
              <a:pathLst>
                <a:path w="1268" h="872" extrusionOk="0">
                  <a:moveTo>
                    <a:pt x="713" y="0"/>
                  </a:moveTo>
                  <a:lnTo>
                    <a:pt x="0" y="317"/>
                  </a:lnTo>
                  <a:lnTo>
                    <a:pt x="990" y="872"/>
                  </a:lnTo>
                  <a:lnTo>
                    <a:pt x="1228" y="555"/>
                  </a:lnTo>
                  <a:cubicBezTo>
                    <a:pt x="1268" y="436"/>
                    <a:pt x="1268" y="317"/>
                    <a:pt x="1268" y="159"/>
                  </a:cubicBezTo>
                  <a:cubicBezTo>
                    <a:pt x="1070" y="119"/>
                    <a:pt x="911" y="40"/>
                    <a:pt x="713" y="0"/>
                  </a:cubicBezTo>
                  <a:close/>
                </a:path>
              </a:pathLst>
            </a:custGeom>
            <a:solidFill>
              <a:srgbClr val="E0E0E0"/>
            </a:solidFill>
            <a:ln>
              <a:noFill/>
            </a:ln>
          </p:spPr>
          <p:txBody>
            <a:bodyPr spcFirstLastPara="1" wrap="square" lIns="121900" tIns="121900" rIns="121900" bIns="121900" anchor="ctr" anchorCtr="0">
              <a:noAutofit/>
            </a:bodyPr>
            <a:lstStyle/>
            <a:p>
              <a:endParaRPr sz="2400"/>
            </a:p>
          </p:txBody>
        </p:sp>
        <p:sp>
          <p:nvSpPr>
            <p:cNvPr id="238" name="Google Shape;238;p35"/>
            <p:cNvSpPr/>
            <p:nvPr/>
          </p:nvSpPr>
          <p:spPr>
            <a:xfrm>
              <a:off x="7559719" y="3677111"/>
              <a:ext cx="21578" cy="14839"/>
            </a:xfrm>
            <a:custGeom>
              <a:avLst/>
              <a:gdLst/>
              <a:ahLst/>
              <a:cxnLst/>
              <a:rect l="l" t="t" r="r" b="b"/>
              <a:pathLst>
                <a:path w="1268" h="872" extrusionOk="0">
                  <a:moveTo>
                    <a:pt x="713" y="0"/>
                  </a:moveTo>
                  <a:lnTo>
                    <a:pt x="0" y="317"/>
                  </a:lnTo>
                  <a:lnTo>
                    <a:pt x="990" y="872"/>
                  </a:lnTo>
                  <a:lnTo>
                    <a:pt x="1228" y="555"/>
                  </a:lnTo>
                  <a:cubicBezTo>
                    <a:pt x="1268" y="436"/>
                    <a:pt x="1268" y="317"/>
                    <a:pt x="1268" y="159"/>
                  </a:cubicBezTo>
                  <a:cubicBezTo>
                    <a:pt x="1070" y="119"/>
                    <a:pt x="911" y="40"/>
                    <a:pt x="713" y="0"/>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39" name="Google Shape;239;p35"/>
            <p:cNvSpPr/>
            <p:nvPr/>
          </p:nvSpPr>
          <p:spPr>
            <a:xfrm>
              <a:off x="7559719" y="3677111"/>
              <a:ext cx="21578" cy="14839"/>
            </a:xfrm>
            <a:custGeom>
              <a:avLst/>
              <a:gdLst/>
              <a:ahLst/>
              <a:cxnLst/>
              <a:rect l="l" t="t" r="r" b="b"/>
              <a:pathLst>
                <a:path w="1268" h="872" extrusionOk="0">
                  <a:moveTo>
                    <a:pt x="713" y="0"/>
                  </a:moveTo>
                  <a:lnTo>
                    <a:pt x="0" y="317"/>
                  </a:lnTo>
                  <a:lnTo>
                    <a:pt x="990" y="872"/>
                  </a:lnTo>
                  <a:lnTo>
                    <a:pt x="1228" y="555"/>
                  </a:lnTo>
                  <a:cubicBezTo>
                    <a:pt x="1268" y="436"/>
                    <a:pt x="1268" y="317"/>
                    <a:pt x="1268" y="159"/>
                  </a:cubicBezTo>
                  <a:cubicBezTo>
                    <a:pt x="1070" y="119"/>
                    <a:pt x="911" y="40"/>
                    <a:pt x="713"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240" name="Google Shape;240;p35"/>
            <p:cNvSpPr/>
            <p:nvPr/>
          </p:nvSpPr>
          <p:spPr>
            <a:xfrm>
              <a:off x="6156235" y="3218046"/>
              <a:ext cx="1381923" cy="795619"/>
            </a:xfrm>
            <a:custGeom>
              <a:avLst/>
              <a:gdLst/>
              <a:ahLst/>
              <a:cxnLst/>
              <a:rect l="l" t="t" r="r" b="b"/>
              <a:pathLst>
                <a:path w="81206" h="46753" extrusionOk="0">
                  <a:moveTo>
                    <a:pt x="32561" y="0"/>
                  </a:moveTo>
                  <a:lnTo>
                    <a:pt x="792" y="18301"/>
                  </a:lnTo>
                  <a:cubicBezTo>
                    <a:pt x="0" y="18777"/>
                    <a:pt x="0" y="19490"/>
                    <a:pt x="792" y="19965"/>
                  </a:cubicBezTo>
                  <a:lnTo>
                    <a:pt x="46624" y="46426"/>
                  </a:lnTo>
                  <a:cubicBezTo>
                    <a:pt x="47060" y="46644"/>
                    <a:pt x="47535" y="46753"/>
                    <a:pt x="48015" y="46753"/>
                  </a:cubicBezTo>
                  <a:cubicBezTo>
                    <a:pt x="48496" y="46753"/>
                    <a:pt x="48981" y="46644"/>
                    <a:pt x="49436" y="46426"/>
                  </a:cubicBezTo>
                  <a:lnTo>
                    <a:pt x="81206" y="28086"/>
                  </a:lnTo>
                  <a:lnTo>
                    <a:pt x="33671" y="634"/>
                  </a:lnTo>
                  <a:lnTo>
                    <a:pt x="32561" y="0"/>
                  </a:ln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41" name="Google Shape;241;p35"/>
            <p:cNvSpPr/>
            <p:nvPr/>
          </p:nvSpPr>
          <p:spPr>
            <a:xfrm>
              <a:off x="6156235" y="3218046"/>
              <a:ext cx="1381923" cy="795619"/>
            </a:xfrm>
            <a:custGeom>
              <a:avLst/>
              <a:gdLst/>
              <a:ahLst/>
              <a:cxnLst/>
              <a:rect l="l" t="t" r="r" b="b"/>
              <a:pathLst>
                <a:path w="81206" h="46753" extrusionOk="0">
                  <a:moveTo>
                    <a:pt x="32561" y="0"/>
                  </a:moveTo>
                  <a:lnTo>
                    <a:pt x="792" y="18301"/>
                  </a:lnTo>
                  <a:cubicBezTo>
                    <a:pt x="0" y="18777"/>
                    <a:pt x="0" y="19490"/>
                    <a:pt x="792" y="19965"/>
                  </a:cubicBezTo>
                  <a:lnTo>
                    <a:pt x="46624" y="46426"/>
                  </a:lnTo>
                  <a:cubicBezTo>
                    <a:pt x="47060" y="46644"/>
                    <a:pt x="47535" y="46753"/>
                    <a:pt x="48015" y="46753"/>
                  </a:cubicBezTo>
                  <a:cubicBezTo>
                    <a:pt x="48496" y="46753"/>
                    <a:pt x="48981" y="46644"/>
                    <a:pt x="49436" y="46426"/>
                  </a:cubicBezTo>
                  <a:lnTo>
                    <a:pt x="81206" y="28086"/>
                  </a:lnTo>
                  <a:lnTo>
                    <a:pt x="33671" y="634"/>
                  </a:lnTo>
                  <a:lnTo>
                    <a:pt x="32561" y="0"/>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242" name="Google Shape;242;p35"/>
            <p:cNvSpPr/>
            <p:nvPr/>
          </p:nvSpPr>
          <p:spPr>
            <a:xfrm>
              <a:off x="7086496" y="3418257"/>
              <a:ext cx="518404" cy="287851"/>
            </a:xfrm>
            <a:custGeom>
              <a:avLst/>
              <a:gdLst/>
              <a:ahLst/>
              <a:cxnLst/>
              <a:rect l="l" t="t" r="r" b="b"/>
              <a:pathLst>
                <a:path w="30463" h="16915" extrusionOk="0">
                  <a:moveTo>
                    <a:pt x="3882" y="0"/>
                  </a:moveTo>
                  <a:lnTo>
                    <a:pt x="0" y="2219"/>
                  </a:lnTo>
                  <a:lnTo>
                    <a:pt x="25431" y="16915"/>
                  </a:lnTo>
                  <a:cubicBezTo>
                    <a:pt x="26144" y="16241"/>
                    <a:pt x="26897" y="15687"/>
                    <a:pt x="27729" y="15211"/>
                  </a:cubicBezTo>
                  <a:cubicBezTo>
                    <a:pt x="28244" y="14974"/>
                    <a:pt x="28798" y="14776"/>
                    <a:pt x="29313" y="14657"/>
                  </a:cubicBezTo>
                  <a:cubicBezTo>
                    <a:pt x="29336" y="14668"/>
                    <a:pt x="29360" y="14673"/>
                    <a:pt x="29387" y="14673"/>
                  </a:cubicBezTo>
                  <a:cubicBezTo>
                    <a:pt x="29742" y="14673"/>
                    <a:pt x="30462" y="13736"/>
                    <a:pt x="30462" y="13072"/>
                  </a:cubicBezTo>
                  <a:lnTo>
                    <a:pt x="30462" y="7051"/>
                  </a:lnTo>
                  <a:lnTo>
                    <a:pt x="22104" y="2219"/>
                  </a:lnTo>
                  <a:lnTo>
                    <a:pt x="14934" y="6378"/>
                  </a:lnTo>
                  <a:lnTo>
                    <a:pt x="3882" y="0"/>
                  </a:lnTo>
                  <a:close/>
                </a:path>
              </a:pathLst>
            </a:custGeom>
            <a:solidFill>
              <a:srgbClr val="E0E0E0"/>
            </a:solidFill>
            <a:ln>
              <a:noFill/>
            </a:ln>
          </p:spPr>
          <p:txBody>
            <a:bodyPr spcFirstLastPara="1" wrap="square" lIns="121900" tIns="121900" rIns="121900" bIns="121900" anchor="ctr" anchorCtr="0">
              <a:noAutofit/>
            </a:bodyPr>
            <a:lstStyle/>
            <a:p>
              <a:endParaRPr sz="2400"/>
            </a:p>
          </p:txBody>
        </p:sp>
        <p:sp>
          <p:nvSpPr>
            <p:cNvPr id="243" name="Google Shape;243;p35"/>
            <p:cNvSpPr/>
            <p:nvPr/>
          </p:nvSpPr>
          <p:spPr>
            <a:xfrm>
              <a:off x="7086496" y="3418257"/>
              <a:ext cx="518404" cy="287851"/>
            </a:xfrm>
            <a:custGeom>
              <a:avLst/>
              <a:gdLst/>
              <a:ahLst/>
              <a:cxnLst/>
              <a:rect l="l" t="t" r="r" b="b"/>
              <a:pathLst>
                <a:path w="30463" h="16915" extrusionOk="0">
                  <a:moveTo>
                    <a:pt x="3882" y="0"/>
                  </a:moveTo>
                  <a:lnTo>
                    <a:pt x="0" y="2219"/>
                  </a:lnTo>
                  <a:lnTo>
                    <a:pt x="25431" y="16915"/>
                  </a:lnTo>
                  <a:cubicBezTo>
                    <a:pt x="26144" y="16241"/>
                    <a:pt x="26897" y="15687"/>
                    <a:pt x="27729" y="15211"/>
                  </a:cubicBezTo>
                  <a:cubicBezTo>
                    <a:pt x="28244" y="14974"/>
                    <a:pt x="28798" y="14776"/>
                    <a:pt x="29313" y="14657"/>
                  </a:cubicBezTo>
                  <a:cubicBezTo>
                    <a:pt x="29336" y="14668"/>
                    <a:pt x="29360" y="14673"/>
                    <a:pt x="29387" y="14673"/>
                  </a:cubicBezTo>
                  <a:cubicBezTo>
                    <a:pt x="29742" y="14673"/>
                    <a:pt x="30462" y="13736"/>
                    <a:pt x="30462" y="13072"/>
                  </a:cubicBezTo>
                  <a:lnTo>
                    <a:pt x="30462" y="7051"/>
                  </a:lnTo>
                  <a:lnTo>
                    <a:pt x="22104" y="2219"/>
                  </a:lnTo>
                  <a:lnTo>
                    <a:pt x="14934" y="6378"/>
                  </a:lnTo>
                  <a:lnTo>
                    <a:pt x="3882" y="0"/>
                  </a:ln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44" name="Google Shape;244;p35"/>
            <p:cNvSpPr/>
            <p:nvPr/>
          </p:nvSpPr>
          <p:spPr>
            <a:xfrm>
              <a:off x="7086496" y="3418257"/>
              <a:ext cx="518404" cy="287851"/>
            </a:xfrm>
            <a:custGeom>
              <a:avLst/>
              <a:gdLst/>
              <a:ahLst/>
              <a:cxnLst/>
              <a:rect l="l" t="t" r="r" b="b"/>
              <a:pathLst>
                <a:path w="30463" h="16915" extrusionOk="0">
                  <a:moveTo>
                    <a:pt x="3882" y="0"/>
                  </a:moveTo>
                  <a:lnTo>
                    <a:pt x="0" y="2219"/>
                  </a:lnTo>
                  <a:lnTo>
                    <a:pt x="25431" y="16915"/>
                  </a:lnTo>
                  <a:cubicBezTo>
                    <a:pt x="26144" y="16241"/>
                    <a:pt x="26897" y="15687"/>
                    <a:pt x="27729" y="15211"/>
                  </a:cubicBezTo>
                  <a:cubicBezTo>
                    <a:pt x="28244" y="14974"/>
                    <a:pt x="28798" y="14776"/>
                    <a:pt x="29313" y="14657"/>
                  </a:cubicBezTo>
                  <a:cubicBezTo>
                    <a:pt x="29336" y="14668"/>
                    <a:pt x="29360" y="14673"/>
                    <a:pt x="29387" y="14673"/>
                  </a:cubicBezTo>
                  <a:cubicBezTo>
                    <a:pt x="29742" y="14673"/>
                    <a:pt x="30462" y="13736"/>
                    <a:pt x="30462" y="13072"/>
                  </a:cubicBezTo>
                  <a:lnTo>
                    <a:pt x="30462" y="7051"/>
                  </a:lnTo>
                  <a:lnTo>
                    <a:pt x="22104" y="2219"/>
                  </a:lnTo>
                  <a:lnTo>
                    <a:pt x="14934" y="6378"/>
                  </a:lnTo>
                  <a:lnTo>
                    <a:pt x="3882" y="0"/>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245" name="Google Shape;245;p35"/>
            <p:cNvSpPr/>
            <p:nvPr/>
          </p:nvSpPr>
          <p:spPr>
            <a:xfrm>
              <a:off x="6973909" y="3627232"/>
              <a:ext cx="639756" cy="407178"/>
            </a:xfrm>
            <a:custGeom>
              <a:avLst/>
              <a:gdLst/>
              <a:ahLst/>
              <a:cxnLst/>
              <a:rect l="l" t="t" r="r" b="b"/>
              <a:pathLst>
                <a:path w="37594" h="23927" extrusionOk="0">
                  <a:moveTo>
                    <a:pt x="36484" y="0"/>
                  </a:moveTo>
                  <a:cubicBezTo>
                    <a:pt x="36524" y="832"/>
                    <a:pt x="36326" y="1624"/>
                    <a:pt x="35969" y="2377"/>
                  </a:cubicBezTo>
                  <a:cubicBezTo>
                    <a:pt x="35692" y="2179"/>
                    <a:pt x="35375" y="2100"/>
                    <a:pt x="35058" y="2100"/>
                  </a:cubicBezTo>
                  <a:cubicBezTo>
                    <a:pt x="34583" y="2100"/>
                    <a:pt x="34107" y="2258"/>
                    <a:pt x="33711" y="2496"/>
                  </a:cubicBezTo>
                  <a:cubicBezTo>
                    <a:pt x="33236" y="2773"/>
                    <a:pt x="32800" y="3169"/>
                    <a:pt x="32444" y="3605"/>
                  </a:cubicBezTo>
                  <a:cubicBezTo>
                    <a:pt x="32206" y="3922"/>
                    <a:pt x="32087" y="4278"/>
                    <a:pt x="32047" y="4635"/>
                  </a:cubicBezTo>
                  <a:lnTo>
                    <a:pt x="3289" y="21232"/>
                  </a:lnTo>
                  <a:lnTo>
                    <a:pt x="1387" y="22342"/>
                  </a:lnTo>
                  <a:cubicBezTo>
                    <a:pt x="1007" y="22549"/>
                    <a:pt x="596" y="22666"/>
                    <a:pt x="182" y="22666"/>
                  </a:cubicBezTo>
                  <a:cubicBezTo>
                    <a:pt x="122" y="22666"/>
                    <a:pt x="61" y="22663"/>
                    <a:pt x="1" y="22658"/>
                  </a:cubicBezTo>
                  <a:lnTo>
                    <a:pt x="1" y="23926"/>
                  </a:lnTo>
                  <a:cubicBezTo>
                    <a:pt x="476" y="23926"/>
                    <a:pt x="952" y="23807"/>
                    <a:pt x="1387" y="23570"/>
                  </a:cubicBezTo>
                  <a:lnTo>
                    <a:pt x="4398" y="21866"/>
                  </a:lnTo>
                  <a:lnTo>
                    <a:pt x="32206" y="5784"/>
                  </a:lnTo>
                  <a:cubicBezTo>
                    <a:pt x="32721" y="5506"/>
                    <a:pt x="33157" y="5110"/>
                    <a:pt x="33157" y="4952"/>
                  </a:cubicBezTo>
                  <a:lnTo>
                    <a:pt x="33157" y="4674"/>
                  </a:lnTo>
                  <a:cubicBezTo>
                    <a:pt x="33157" y="4318"/>
                    <a:pt x="33632" y="3763"/>
                    <a:pt x="34266" y="3407"/>
                  </a:cubicBezTo>
                  <a:cubicBezTo>
                    <a:pt x="34572" y="3223"/>
                    <a:pt x="34856" y="3134"/>
                    <a:pt x="35061" y="3134"/>
                  </a:cubicBezTo>
                  <a:cubicBezTo>
                    <a:pt x="35254" y="3134"/>
                    <a:pt x="35375" y="3213"/>
                    <a:pt x="35375" y="3367"/>
                  </a:cubicBezTo>
                  <a:lnTo>
                    <a:pt x="35375" y="3684"/>
                  </a:lnTo>
                  <a:cubicBezTo>
                    <a:pt x="35375" y="3763"/>
                    <a:pt x="35434" y="3803"/>
                    <a:pt x="35533" y="3803"/>
                  </a:cubicBezTo>
                  <a:cubicBezTo>
                    <a:pt x="35632" y="3803"/>
                    <a:pt x="35771" y="3763"/>
                    <a:pt x="35929" y="3684"/>
                  </a:cubicBezTo>
                  <a:lnTo>
                    <a:pt x="36484" y="3367"/>
                  </a:lnTo>
                  <a:cubicBezTo>
                    <a:pt x="37078" y="3011"/>
                    <a:pt x="37593" y="1466"/>
                    <a:pt x="37593"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46" name="Google Shape;246;p35"/>
            <p:cNvSpPr/>
            <p:nvPr/>
          </p:nvSpPr>
          <p:spPr>
            <a:xfrm>
              <a:off x="6159604" y="3542962"/>
              <a:ext cx="813658" cy="491448"/>
            </a:xfrm>
            <a:custGeom>
              <a:avLst/>
              <a:gdLst/>
              <a:ahLst/>
              <a:cxnLst/>
              <a:rect l="l" t="t" r="r" b="b"/>
              <a:pathLst>
                <a:path w="47813" h="28879" extrusionOk="0">
                  <a:moveTo>
                    <a:pt x="0" y="1"/>
                  </a:moveTo>
                  <a:lnTo>
                    <a:pt x="0" y="1308"/>
                  </a:lnTo>
                  <a:cubicBezTo>
                    <a:pt x="40" y="1625"/>
                    <a:pt x="238" y="1942"/>
                    <a:pt x="555" y="2100"/>
                  </a:cubicBezTo>
                  <a:lnTo>
                    <a:pt x="43376" y="26818"/>
                  </a:lnTo>
                  <a:lnTo>
                    <a:pt x="46386" y="28561"/>
                  </a:lnTo>
                  <a:cubicBezTo>
                    <a:pt x="46822" y="28799"/>
                    <a:pt x="47297" y="28878"/>
                    <a:pt x="47812" y="28878"/>
                  </a:cubicBezTo>
                  <a:lnTo>
                    <a:pt x="47812" y="27650"/>
                  </a:lnTo>
                  <a:cubicBezTo>
                    <a:pt x="47297" y="27650"/>
                    <a:pt x="46822" y="27531"/>
                    <a:pt x="46386" y="27294"/>
                  </a:cubicBezTo>
                  <a:lnTo>
                    <a:pt x="44485" y="26184"/>
                  </a:lnTo>
                  <a:lnTo>
                    <a:pt x="594" y="832"/>
                  </a:lnTo>
                  <a:cubicBezTo>
                    <a:pt x="238" y="714"/>
                    <a:pt x="40" y="397"/>
                    <a:pt x="0"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47" name="Google Shape;247;p35"/>
            <p:cNvSpPr/>
            <p:nvPr/>
          </p:nvSpPr>
          <p:spPr>
            <a:xfrm>
              <a:off x="6973245" y="3564540"/>
              <a:ext cx="527832" cy="430083"/>
            </a:xfrm>
            <a:custGeom>
              <a:avLst/>
              <a:gdLst/>
              <a:ahLst/>
              <a:cxnLst/>
              <a:rect l="l" t="t" r="r" b="b"/>
              <a:pathLst>
                <a:path w="31017" h="25273" extrusionOk="0">
                  <a:moveTo>
                    <a:pt x="31017" y="0"/>
                  </a:moveTo>
                  <a:lnTo>
                    <a:pt x="0" y="17905"/>
                  </a:lnTo>
                  <a:lnTo>
                    <a:pt x="0" y="25273"/>
                  </a:lnTo>
                  <a:cubicBezTo>
                    <a:pt x="357" y="25273"/>
                    <a:pt x="674" y="25194"/>
                    <a:pt x="951" y="25035"/>
                  </a:cubicBezTo>
                  <a:lnTo>
                    <a:pt x="4437" y="23015"/>
                  </a:lnTo>
                  <a:lnTo>
                    <a:pt x="31017" y="7685"/>
                  </a:lnTo>
                  <a:lnTo>
                    <a:pt x="31017"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48" name="Google Shape;248;p35"/>
            <p:cNvSpPr/>
            <p:nvPr/>
          </p:nvSpPr>
          <p:spPr>
            <a:xfrm>
              <a:off x="6183190" y="3428366"/>
              <a:ext cx="790071" cy="565594"/>
            </a:xfrm>
            <a:custGeom>
              <a:avLst/>
              <a:gdLst/>
              <a:ahLst/>
              <a:cxnLst/>
              <a:rect l="l" t="t" r="r" b="b"/>
              <a:pathLst>
                <a:path w="46427" h="33236" extrusionOk="0">
                  <a:moveTo>
                    <a:pt x="1" y="0"/>
                  </a:moveTo>
                  <a:lnTo>
                    <a:pt x="1" y="5665"/>
                  </a:lnTo>
                  <a:cubicBezTo>
                    <a:pt x="40" y="6338"/>
                    <a:pt x="357" y="6933"/>
                    <a:pt x="951" y="7289"/>
                  </a:cubicBezTo>
                  <a:lnTo>
                    <a:pt x="42029" y="31017"/>
                  </a:lnTo>
                  <a:lnTo>
                    <a:pt x="45515" y="33037"/>
                  </a:lnTo>
                  <a:cubicBezTo>
                    <a:pt x="45793" y="33196"/>
                    <a:pt x="46109" y="33235"/>
                    <a:pt x="46426" y="33235"/>
                  </a:cubicBezTo>
                  <a:lnTo>
                    <a:pt x="46426" y="26699"/>
                  </a:lnTo>
                  <a:lnTo>
                    <a:pt x="1"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49" name="Google Shape;249;p35"/>
            <p:cNvSpPr/>
            <p:nvPr/>
          </p:nvSpPr>
          <p:spPr>
            <a:xfrm>
              <a:off x="7501060" y="3526778"/>
              <a:ext cx="66079" cy="168541"/>
            </a:xfrm>
            <a:custGeom>
              <a:avLst/>
              <a:gdLst/>
              <a:ahLst/>
              <a:cxnLst/>
              <a:rect l="l" t="t" r="r" b="b"/>
              <a:pathLst>
                <a:path w="3883" h="9904" extrusionOk="0">
                  <a:moveTo>
                    <a:pt x="3883" y="1"/>
                  </a:moveTo>
                  <a:lnTo>
                    <a:pt x="1" y="2219"/>
                  </a:lnTo>
                  <a:lnTo>
                    <a:pt x="1" y="9904"/>
                  </a:lnTo>
                  <a:cubicBezTo>
                    <a:pt x="1" y="9547"/>
                    <a:pt x="159" y="9191"/>
                    <a:pt x="397" y="8874"/>
                  </a:cubicBezTo>
                  <a:cubicBezTo>
                    <a:pt x="714" y="8438"/>
                    <a:pt x="1150" y="8042"/>
                    <a:pt x="1625" y="7765"/>
                  </a:cubicBezTo>
                  <a:cubicBezTo>
                    <a:pt x="2061" y="7527"/>
                    <a:pt x="2496" y="7369"/>
                    <a:pt x="3011" y="7329"/>
                  </a:cubicBezTo>
                  <a:cubicBezTo>
                    <a:pt x="3328" y="7329"/>
                    <a:pt x="3645" y="7448"/>
                    <a:pt x="3883" y="7646"/>
                  </a:cubicBezTo>
                  <a:lnTo>
                    <a:pt x="3883"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50" name="Google Shape;250;p35"/>
            <p:cNvSpPr/>
            <p:nvPr/>
          </p:nvSpPr>
          <p:spPr>
            <a:xfrm>
              <a:off x="7500396" y="3571279"/>
              <a:ext cx="26309" cy="124041"/>
            </a:xfrm>
            <a:custGeom>
              <a:avLst/>
              <a:gdLst/>
              <a:ahLst/>
              <a:cxnLst/>
              <a:rect l="l" t="t" r="r" b="b"/>
              <a:pathLst>
                <a:path w="1546" h="7289" extrusionOk="0">
                  <a:moveTo>
                    <a:pt x="0" y="0"/>
                  </a:moveTo>
                  <a:lnTo>
                    <a:pt x="0" y="7289"/>
                  </a:lnTo>
                  <a:cubicBezTo>
                    <a:pt x="40" y="6932"/>
                    <a:pt x="159" y="6576"/>
                    <a:pt x="396" y="6259"/>
                  </a:cubicBezTo>
                  <a:cubicBezTo>
                    <a:pt x="713" y="5863"/>
                    <a:pt x="1109" y="5506"/>
                    <a:pt x="1545" y="5229"/>
                  </a:cubicBezTo>
                  <a:lnTo>
                    <a:pt x="1545" y="0"/>
                  </a:ln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251" name="Google Shape;251;p35"/>
            <p:cNvSpPr/>
            <p:nvPr/>
          </p:nvSpPr>
          <p:spPr>
            <a:xfrm>
              <a:off x="6729214" y="3044791"/>
              <a:ext cx="847369" cy="514950"/>
            </a:xfrm>
            <a:custGeom>
              <a:avLst/>
              <a:gdLst/>
              <a:ahLst/>
              <a:cxnLst/>
              <a:rect l="l" t="t" r="r" b="b"/>
              <a:pathLst>
                <a:path w="49794" h="30260" extrusionOk="0">
                  <a:moveTo>
                    <a:pt x="1149" y="1"/>
                  </a:moveTo>
                  <a:cubicBezTo>
                    <a:pt x="1110" y="80"/>
                    <a:pt x="1070" y="199"/>
                    <a:pt x="1070" y="278"/>
                  </a:cubicBezTo>
                  <a:lnTo>
                    <a:pt x="1070" y="595"/>
                  </a:lnTo>
                  <a:cubicBezTo>
                    <a:pt x="1070" y="912"/>
                    <a:pt x="595" y="1467"/>
                    <a:pt x="1" y="1823"/>
                  </a:cubicBezTo>
                  <a:lnTo>
                    <a:pt x="47536" y="29275"/>
                  </a:lnTo>
                  <a:lnTo>
                    <a:pt x="47536" y="29908"/>
                  </a:lnTo>
                  <a:cubicBezTo>
                    <a:pt x="47536" y="30118"/>
                    <a:pt x="47700" y="30259"/>
                    <a:pt x="47957" y="30259"/>
                  </a:cubicBezTo>
                  <a:cubicBezTo>
                    <a:pt x="48136" y="30259"/>
                    <a:pt x="48361" y="30190"/>
                    <a:pt x="48605" y="30027"/>
                  </a:cubicBezTo>
                  <a:cubicBezTo>
                    <a:pt x="49239" y="29671"/>
                    <a:pt x="49714" y="29235"/>
                    <a:pt x="49714" y="28641"/>
                  </a:cubicBezTo>
                  <a:lnTo>
                    <a:pt x="49793" y="28086"/>
                  </a:lnTo>
                  <a:lnTo>
                    <a:pt x="1347" y="120"/>
                  </a:lnTo>
                  <a:lnTo>
                    <a:pt x="114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52" name="Google Shape;252;p35"/>
            <p:cNvSpPr/>
            <p:nvPr/>
          </p:nvSpPr>
          <p:spPr>
            <a:xfrm>
              <a:off x="6156235" y="3069058"/>
              <a:ext cx="1385293" cy="792097"/>
            </a:xfrm>
            <a:custGeom>
              <a:avLst/>
              <a:gdLst/>
              <a:ahLst/>
              <a:cxnLst/>
              <a:rect l="l" t="t" r="r" b="b"/>
              <a:pathLst>
                <a:path w="81404" h="46546" extrusionOk="0">
                  <a:moveTo>
                    <a:pt x="32594" y="1"/>
                  </a:moveTo>
                  <a:cubicBezTo>
                    <a:pt x="32245" y="1"/>
                    <a:pt x="31901" y="107"/>
                    <a:pt x="31611" y="318"/>
                  </a:cubicBezTo>
                  <a:lnTo>
                    <a:pt x="792" y="18104"/>
                  </a:lnTo>
                  <a:cubicBezTo>
                    <a:pt x="0" y="18579"/>
                    <a:pt x="0" y="19292"/>
                    <a:pt x="792" y="19728"/>
                  </a:cubicBezTo>
                  <a:lnTo>
                    <a:pt x="46584" y="46189"/>
                  </a:lnTo>
                  <a:cubicBezTo>
                    <a:pt x="47040" y="46427"/>
                    <a:pt x="47525" y="46546"/>
                    <a:pt x="48010" y="46546"/>
                  </a:cubicBezTo>
                  <a:cubicBezTo>
                    <a:pt x="48496" y="46546"/>
                    <a:pt x="48981" y="46427"/>
                    <a:pt x="49436" y="46189"/>
                  </a:cubicBezTo>
                  <a:lnTo>
                    <a:pt x="80493" y="28284"/>
                  </a:lnTo>
                  <a:cubicBezTo>
                    <a:pt x="80818" y="28089"/>
                    <a:pt x="81118" y="27947"/>
                    <a:pt x="81302" y="27947"/>
                  </a:cubicBezTo>
                  <a:cubicBezTo>
                    <a:pt x="81341" y="27947"/>
                    <a:pt x="81376" y="27953"/>
                    <a:pt x="81404" y="27967"/>
                  </a:cubicBezTo>
                  <a:lnTo>
                    <a:pt x="81206" y="27849"/>
                  </a:lnTo>
                  <a:lnTo>
                    <a:pt x="33671" y="397"/>
                  </a:lnTo>
                  <a:lnTo>
                    <a:pt x="33116" y="80"/>
                  </a:lnTo>
                  <a:cubicBezTo>
                    <a:pt x="32944" y="27"/>
                    <a:pt x="32768" y="1"/>
                    <a:pt x="32594"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53" name="Google Shape;253;p35"/>
            <p:cNvSpPr/>
            <p:nvPr/>
          </p:nvSpPr>
          <p:spPr>
            <a:xfrm>
              <a:off x="6748767" y="3029186"/>
              <a:ext cx="864217" cy="507053"/>
            </a:xfrm>
            <a:custGeom>
              <a:avLst/>
              <a:gdLst/>
              <a:ahLst/>
              <a:cxnLst/>
              <a:rect l="l" t="t" r="r" b="b"/>
              <a:pathLst>
                <a:path w="50784" h="29796" extrusionOk="0">
                  <a:moveTo>
                    <a:pt x="2090" y="0"/>
                  </a:moveTo>
                  <a:cubicBezTo>
                    <a:pt x="1718" y="0"/>
                    <a:pt x="1344" y="70"/>
                    <a:pt x="991" y="205"/>
                  </a:cubicBezTo>
                  <a:lnTo>
                    <a:pt x="436" y="561"/>
                  </a:lnTo>
                  <a:cubicBezTo>
                    <a:pt x="396" y="601"/>
                    <a:pt x="278" y="641"/>
                    <a:pt x="159" y="680"/>
                  </a:cubicBezTo>
                  <a:cubicBezTo>
                    <a:pt x="119" y="759"/>
                    <a:pt x="40" y="799"/>
                    <a:pt x="0" y="878"/>
                  </a:cubicBezTo>
                  <a:lnTo>
                    <a:pt x="198" y="997"/>
                  </a:lnTo>
                  <a:lnTo>
                    <a:pt x="48644" y="29003"/>
                  </a:lnTo>
                  <a:cubicBezTo>
                    <a:pt x="48684" y="28924"/>
                    <a:pt x="48724" y="28884"/>
                    <a:pt x="48763" y="28845"/>
                  </a:cubicBezTo>
                  <a:lnTo>
                    <a:pt x="48922" y="28766"/>
                  </a:lnTo>
                  <a:lnTo>
                    <a:pt x="49239" y="28567"/>
                  </a:lnTo>
                  <a:lnTo>
                    <a:pt x="49674" y="28290"/>
                  </a:lnTo>
                  <a:cubicBezTo>
                    <a:pt x="49752" y="28243"/>
                    <a:pt x="49831" y="28221"/>
                    <a:pt x="49906" y="28221"/>
                  </a:cubicBezTo>
                  <a:cubicBezTo>
                    <a:pt x="50023" y="28221"/>
                    <a:pt x="50133" y="28273"/>
                    <a:pt x="50229" y="28369"/>
                  </a:cubicBezTo>
                  <a:cubicBezTo>
                    <a:pt x="50269" y="28369"/>
                    <a:pt x="50269" y="28369"/>
                    <a:pt x="50308" y="28409"/>
                  </a:cubicBezTo>
                  <a:cubicBezTo>
                    <a:pt x="50348" y="28449"/>
                    <a:pt x="50387" y="28528"/>
                    <a:pt x="50427" y="28607"/>
                  </a:cubicBezTo>
                  <a:cubicBezTo>
                    <a:pt x="50506" y="28686"/>
                    <a:pt x="50546" y="28766"/>
                    <a:pt x="50585" y="28884"/>
                  </a:cubicBezTo>
                  <a:cubicBezTo>
                    <a:pt x="50585" y="28964"/>
                    <a:pt x="50625" y="29082"/>
                    <a:pt x="50665" y="29201"/>
                  </a:cubicBezTo>
                  <a:cubicBezTo>
                    <a:pt x="50704" y="29320"/>
                    <a:pt x="50704" y="29439"/>
                    <a:pt x="50744" y="29558"/>
                  </a:cubicBezTo>
                  <a:cubicBezTo>
                    <a:pt x="50744" y="29637"/>
                    <a:pt x="50744" y="29716"/>
                    <a:pt x="50784" y="29795"/>
                  </a:cubicBezTo>
                  <a:lnTo>
                    <a:pt x="50784" y="29043"/>
                  </a:lnTo>
                  <a:cubicBezTo>
                    <a:pt x="50665" y="28132"/>
                    <a:pt x="50150" y="27300"/>
                    <a:pt x="49357" y="26864"/>
                  </a:cubicBezTo>
                  <a:lnTo>
                    <a:pt x="3526" y="403"/>
                  </a:lnTo>
                  <a:cubicBezTo>
                    <a:pt x="3093" y="129"/>
                    <a:pt x="2594" y="0"/>
                    <a:pt x="2090"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54" name="Google Shape;254;p35"/>
            <p:cNvSpPr/>
            <p:nvPr/>
          </p:nvSpPr>
          <p:spPr>
            <a:xfrm>
              <a:off x="6973909" y="3509165"/>
              <a:ext cx="639075" cy="372887"/>
            </a:xfrm>
            <a:custGeom>
              <a:avLst/>
              <a:gdLst/>
              <a:ahLst/>
              <a:cxnLst/>
              <a:rect l="l" t="t" r="r" b="b"/>
              <a:pathLst>
                <a:path w="37554" h="21912" extrusionOk="0">
                  <a:moveTo>
                    <a:pt x="36716" y="0"/>
                  </a:moveTo>
                  <a:cubicBezTo>
                    <a:pt x="36628" y="0"/>
                    <a:pt x="36536" y="30"/>
                    <a:pt x="36444" y="85"/>
                  </a:cubicBezTo>
                  <a:lnTo>
                    <a:pt x="36009" y="323"/>
                  </a:lnTo>
                  <a:lnTo>
                    <a:pt x="35692" y="521"/>
                  </a:lnTo>
                  <a:lnTo>
                    <a:pt x="35533" y="640"/>
                  </a:lnTo>
                  <a:cubicBezTo>
                    <a:pt x="35414" y="719"/>
                    <a:pt x="35335" y="877"/>
                    <a:pt x="35375" y="1036"/>
                  </a:cubicBezTo>
                  <a:lnTo>
                    <a:pt x="35375" y="1392"/>
                  </a:lnTo>
                  <a:cubicBezTo>
                    <a:pt x="35256" y="1868"/>
                    <a:pt x="34939" y="2303"/>
                    <a:pt x="34503" y="2502"/>
                  </a:cubicBezTo>
                  <a:cubicBezTo>
                    <a:pt x="34186" y="2680"/>
                    <a:pt x="33909" y="2769"/>
                    <a:pt x="33711" y="2769"/>
                  </a:cubicBezTo>
                  <a:cubicBezTo>
                    <a:pt x="33513" y="2769"/>
                    <a:pt x="33394" y="2680"/>
                    <a:pt x="33394" y="2502"/>
                  </a:cubicBezTo>
                  <a:lnTo>
                    <a:pt x="33394" y="2185"/>
                  </a:lnTo>
                  <a:cubicBezTo>
                    <a:pt x="33381" y="2132"/>
                    <a:pt x="33328" y="2105"/>
                    <a:pt x="33245" y="2105"/>
                  </a:cubicBezTo>
                  <a:cubicBezTo>
                    <a:pt x="33077" y="2105"/>
                    <a:pt x="32787" y="2211"/>
                    <a:pt x="32444" y="2422"/>
                  </a:cubicBezTo>
                  <a:lnTo>
                    <a:pt x="25392" y="6502"/>
                  </a:lnTo>
                  <a:lnTo>
                    <a:pt x="3289" y="19258"/>
                  </a:lnTo>
                  <a:lnTo>
                    <a:pt x="1387" y="20367"/>
                  </a:lnTo>
                  <a:cubicBezTo>
                    <a:pt x="952" y="20565"/>
                    <a:pt x="476" y="20644"/>
                    <a:pt x="1" y="20644"/>
                  </a:cubicBezTo>
                  <a:lnTo>
                    <a:pt x="1" y="21912"/>
                  </a:lnTo>
                  <a:cubicBezTo>
                    <a:pt x="476" y="21912"/>
                    <a:pt x="952" y="21793"/>
                    <a:pt x="1387" y="21595"/>
                  </a:cubicBezTo>
                  <a:lnTo>
                    <a:pt x="4358" y="19852"/>
                  </a:lnTo>
                  <a:lnTo>
                    <a:pt x="32166" y="3809"/>
                  </a:lnTo>
                  <a:lnTo>
                    <a:pt x="32364" y="3690"/>
                  </a:lnTo>
                  <a:lnTo>
                    <a:pt x="32444" y="3611"/>
                  </a:lnTo>
                  <a:cubicBezTo>
                    <a:pt x="32721" y="3848"/>
                    <a:pt x="33077" y="3967"/>
                    <a:pt x="33434" y="3967"/>
                  </a:cubicBezTo>
                  <a:cubicBezTo>
                    <a:pt x="33909" y="3967"/>
                    <a:pt x="34385" y="3809"/>
                    <a:pt x="34781" y="3571"/>
                  </a:cubicBezTo>
                  <a:cubicBezTo>
                    <a:pt x="35494" y="3175"/>
                    <a:pt x="36326" y="2383"/>
                    <a:pt x="36405" y="1511"/>
                  </a:cubicBezTo>
                  <a:cubicBezTo>
                    <a:pt x="36405" y="1511"/>
                    <a:pt x="36405" y="1551"/>
                    <a:pt x="36405" y="1551"/>
                  </a:cubicBezTo>
                  <a:lnTo>
                    <a:pt x="36444" y="1828"/>
                  </a:lnTo>
                  <a:lnTo>
                    <a:pt x="36444" y="2145"/>
                  </a:lnTo>
                  <a:lnTo>
                    <a:pt x="36444" y="6938"/>
                  </a:lnTo>
                  <a:lnTo>
                    <a:pt x="37554" y="6938"/>
                  </a:lnTo>
                  <a:lnTo>
                    <a:pt x="37554" y="2145"/>
                  </a:lnTo>
                  <a:lnTo>
                    <a:pt x="37554" y="1749"/>
                  </a:lnTo>
                  <a:lnTo>
                    <a:pt x="37554" y="1551"/>
                  </a:lnTo>
                  <a:cubicBezTo>
                    <a:pt x="37514" y="1472"/>
                    <a:pt x="37514" y="1392"/>
                    <a:pt x="37514" y="1313"/>
                  </a:cubicBezTo>
                  <a:cubicBezTo>
                    <a:pt x="37474" y="1194"/>
                    <a:pt x="37474" y="1075"/>
                    <a:pt x="37435" y="957"/>
                  </a:cubicBezTo>
                  <a:cubicBezTo>
                    <a:pt x="37395" y="838"/>
                    <a:pt x="37355" y="759"/>
                    <a:pt x="37355" y="640"/>
                  </a:cubicBezTo>
                  <a:cubicBezTo>
                    <a:pt x="37316" y="561"/>
                    <a:pt x="37276" y="442"/>
                    <a:pt x="37197" y="362"/>
                  </a:cubicBezTo>
                  <a:cubicBezTo>
                    <a:pt x="37197" y="323"/>
                    <a:pt x="37197" y="323"/>
                    <a:pt x="37157" y="283"/>
                  </a:cubicBezTo>
                  <a:cubicBezTo>
                    <a:pt x="37118" y="244"/>
                    <a:pt x="37118" y="204"/>
                    <a:pt x="37078" y="164"/>
                  </a:cubicBezTo>
                  <a:cubicBezTo>
                    <a:pt x="37039" y="164"/>
                    <a:pt x="37039" y="125"/>
                    <a:pt x="36999" y="125"/>
                  </a:cubicBezTo>
                  <a:cubicBezTo>
                    <a:pt x="36914" y="40"/>
                    <a:pt x="36818" y="0"/>
                    <a:pt x="36716"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55" name="Google Shape;255;p35"/>
            <p:cNvSpPr/>
            <p:nvPr/>
          </p:nvSpPr>
          <p:spPr>
            <a:xfrm>
              <a:off x="6159604" y="3390621"/>
              <a:ext cx="813658" cy="491431"/>
            </a:xfrm>
            <a:custGeom>
              <a:avLst/>
              <a:gdLst/>
              <a:ahLst/>
              <a:cxnLst/>
              <a:rect l="l" t="t" r="r" b="b"/>
              <a:pathLst>
                <a:path w="47813" h="28878" extrusionOk="0">
                  <a:moveTo>
                    <a:pt x="0" y="0"/>
                  </a:moveTo>
                  <a:lnTo>
                    <a:pt x="0" y="1307"/>
                  </a:lnTo>
                  <a:cubicBezTo>
                    <a:pt x="40" y="1664"/>
                    <a:pt x="238" y="1941"/>
                    <a:pt x="594" y="2100"/>
                  </a:cubicBezTo>
                  <a:lnTo>
                    <a:pt x="43376" y="26818"/>
                  </a:lnTo>
                  <a:lnTo>
                    <a:pt x="46386" y="28561"/>
                  </a:lnTo>
                  <a:cubicBezTo>
                    <a:pt x="46822" y="28798"/>
                    <a:pt x="47297" y="28878"/>
                    <a:pt x="47812" y="28878"/>
                  </a:cubicBezTo>
                  <a:lnTo>
                    <a:pt x="47812" y="27650"/>
                  </a:lnTo>
                  <a:cubicBezTo>
                    <a:pt x="47297" y="27650"/>
                    <a:pt x="46822" y="27531"/>
                    <a:pt x="46386" y="27293"/>
                  </a:cubicBezTo>
                  <a:lnTo>
                    <a:pt x="44485" y="26184"/>
                  </a:lnTo>
                  <a:lnTo>
                    <a:pt x="594" y="832"/>
                  </a:lnTo>
                  <a:cubicBezTo>
                    <a:pt x="238" y="713"/>
                    <a:pt x="40" y="396"/>
                    <a:pt x="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56" name="Google Shape;256;p35"/>
            <p:cNvSpPr/>
            <p:nvPr/>
          </p:nvSpPr>
          <p:spPr>
            <a:xfrm>
              <a:off x="6221616" y="3029186"/>
              <a:ext cx="1367782" cy="779384"/>
            </a:xfrm>
            <a:custGeom>
              <a:avLst/>
              <a:gdLst/>
              <a:ahLst/>
              <a:cxnLst/>
              <a:rect l="l" t="t" r="r" b="b"/>
              <a:pathLst>
                <a:path w="80375" h="45799" extrusionOk="0">
                  <a:moveTo>
                    <a:pt x="33055" y="0"/>
                  </a:moveTo>
                  <a:cubicBezTo>
                    <a:pt x="32688" y="0"/>
                    <a:pt x="32321" y="70"/>
                    <a:pt x="31968" y="205"/>
                  </a:cubicBezTo>
                  <a:lnTo>
                    <a:pt x="31413" y="561"/>
                  </a:lnTo>
                  <a:cubicBezTo>
                    <a:pt x="31373" y="601"/>
                    <a:pt x="31255" y="641"/>
                    <a:pt x="31136" y="680"/>
                  </a:cubicBezTo>
                  <a:cubicBezTo>
                    <a:pt x="31057" y="759"/>
                    <a:pt x="31017" y="799"/>
                    <a:pt x="30977" y="878"/>
                  </a:cubicBezTo>
                  <a:cubicBezTo>
                    <a:pt x="30938" y="997"/>
                    <a:pt x="30898" y="1076"/>
                    <a:pt x="30898" y="1195"/>
                  </a:cubicBezTo>
                  <a:lnTo>
                    <a:pt x="30898" y="1473"/>
                  </a:lnTo>
                  <a:cubicBezTo>
                    <a:pt x="30898" y="1829"/>
                    <a:pt x="30423" y="2384"/>
                    <a:pt x="29789" y="2740"/>
                  </a:cubicBezTo>
                  <a:lnTo>
                    <a:pt x="29234" y="2423"/>
                  </a:lnTo>
                  <a:cubicBezTo>
                    <a:pt x="29080" y="2388"/>
                    <a:pt x="28925" y="2370"/>
                    <a:pt x="28773" y="2370"/>
                  </a:cubicBezTo>
                  <a:cubicBezTo>
                    <a:pt x="28418" y="2370"/>
                    <a:pt x="28074" y="2467"/>
                    <a:pt x="27769" y="2661"/>
                  </a:cubicBezTo>
                  <a:lnTo>
                    <a:pt x="0" y="18664"/>
                  </a:lnTo>
                  <a:lnTo>
                    <a:pt x="46149" y="45561"/>
                  </a:lnTo>
                  <a:cubicBezTo>
                    <a:pt x="46446" y="45720"/>
                    <a:pt x="46773" y="45799"/>
                    <a:pt x="47100" y="45799"/>
                  </a:cubicBezTo>
                  <a:cubicBezTo>
                    <a:pt x="47426" y="45799"/>
                    <a:pt x="47753" y="45720"/>
                    <a:pt x="48050" y="45561"/>
                  </a:cubicBezTo>
                  <a:lnTo>
                    <a:pt x="80374" y="26904"/>
                  </a:lnTo>
                  <a:lnTo>
                    <a:pt x="80334" y="26864"/>
                  </a:lnTo>
                  <a:lnTo>
                    <a:pt x="34503" y="403"/>
                  </a:lnTo>
                  <a:cubicBezTo>
                    <a:pt x="34047" y="129"/>
                    <a:pt x="33552" y="0"/>
                    <a:pt x="3305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257" name="Google Shape;257;p35"/>
            <p:cNvSpPr/>
            <p:nvPr/>
          </p:nvSpPr>
          <p:spPr>
            <a:xfrm>
              <a:off x="7062893" y="3744789"/>
              <a:ext cx="22259" cy="13903"/>
            </a:xfrm>
            <a:custGeom>
              <a:avLst/>
              <a:gdLst/>
              <a:ahLst/>
              <a:cxnLst/>
              <a:rect l="l" t="t" r="r" b="b"/>
              <a:pathLst>
                <a:path w="1308" h="817" extrusionOk="0">
                  <a:moveTo>
                    <a:pt x="641" y="1"/>
                  </a:moveTo>
                  <a:cubicBezTo>
                    <a:pt x="418" y="1"/>
                    <a:pt x="202" y="28"/>
                    <a:pt x="1" y="104"/>
                  </a:cubicBezTo>
                  <a:lnTo>
                    <a:pt x="1189" y="817"/>
                  </a:lnTo>
                  <a:cubicBezTo>
                    <a:pt x="1189" y="817"/>
                    <a:pt x="1308" y="183"/>
                    <a:pt x="1031" y="24"/>
                  </a:cubicBezTo>
                  <a:cubicBezTo>
                    <a:pt x="900" y="10"/>
                    <a:pt x="770" y="1"/>
                    <a:pt x="641" y="1"/>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58" name="Google Shape;258;p35"/>
            <p:cNvSpPr/>
            <p:nvPr/>
          </p:nvSpPr>
          <p:spPr>
            <a:xfrm>
              <a:off x="7062893" y="3744789"/>
              <a:ext cx="22259" cy="13903"/>
            </a:xfrm>
            <a:custGeom>
              <a:avLst/>
              <a:gdLst/>
              <a:ahLst/>
              <a:cxnLst/>
              <a:rect l="l" t="t" r="r" b="b"/>
              <a:pathLst>
                <a:path w="1308" h="817" extrusionOk="0">
                  <a:moveTo>
                    <a:pt x="641" y="1"/>
                  </a:moveTo>
                  <a:cubicBezTo>
                    <a:pt x="418" y="1"/>
                    <a:pt x="202" y="28"/>
                    <a:pt x="1" y="104"/>
                  </a:cubicBezTo>
                  <a:lnTo>
                    <a:pt x="1189" y="817"/>
                  </a:lnTo>
                  <a:cubicBezTo>
                    <a:pt x="1189" y="817"/>
                    <a:pt x="1308" y="183"/>
                    <a:pt x="1031" y="24"/>
                  </a:cubicBezTo>
                  <a:cubicBezTo>
                    <a:pt x="900" y="10"/>
                    <a:pt x="770" y="1"/>
                    <a:pt x="641" y="1"/>
                  </a:cubicBezTo>
                  <a:close/>
                </a:path>
              </a:pathLst>
            </a:custGeom>
            <a:solidFill>
              <a:srgbClr val="000000"/>
            </a:solidFill>
            <a:ln>
              <a:noFill/>
            </a:ln>
          </p:spPr>
          <p:txBody>
            <a:bodyPr spcFirstLastPara="1" wrap="square" lIns="121900" tIns="121900" rIns="121900" bIns="121900" anchor="ctr" anchorCtr="0">
              <a:noAutofit/>
            </a:bodyPr>
            <a:lstStyle/>
            <a:p>
              <a:endParaRPr sz="2400"/>
            </a:p>
          </p:txBody>
        </p:sp>
        <p:sp>
          <p:nvSpPr>
            <p:cNvPr id="259" name="Google Shape;259;p35"/>
            <p:cNvSpPr/>
            <p:nvPr/>
          </p:nvSpPr>
          <p:spPr>
            <a:xfrm>
              <a:off x="7022460" y="3633290"/>
              <a:ext cx="79557" cy="148988"/>
            </a:xfrm>
            <a:custGeom>
              <a:avLst/>
              <a:gdLst/>
              <a:ahLst/>
              <a:cxnLst/>
              <a:rect l="l" t="t" r="r" b="b"/>
              <a:pathLst>
                <a:path w="4675" h="8755" extrusionOk="0">
                  <a:moveTo>
                    <a:pt x="0" y="1"/>
                  </a:moveTo>
                  <a:cubicBezTo>
                    <a:pt x="0" y="1"/>
                    <a:pt x="0" y="8715"/>
                    <a:pt x="475" y="8755"/>
                  </a:cubicBezTo>
                  <a:cubicBezTo>
                    <a:pt x="990" y="8755"/>
                    <a:pt x="1030" y="7685"/>
                    <a:pt x="2218" y="6576"/>
                  </a:cubicBezTo>
                  <a:cubicBezTo>
                    <a:pt x="2515" y="6259"/>
                    <a:pt x="2912" y="6101"/>
                    <a:pt x="3308" y="6101"/>
                  </a:cubicBezTo>
                  <a:cubicBezTo>
                    <a:pt x="3704" y="6101"/>
                    <a:pt x="4100" y="6259"/>
                    <a:pt x="4397" y="6576"/>
                  </a:cubicBezTo>
                  <a:lnTo>
                    <a:pt x="4674" y="4398"/>
                  </a:lnTo>
                  <a:lnTo>
                    <a:pt x="0" y="1"/>
                  </a:ln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60" name="Google Shape;260;p35"/>
            <p:cNvSpPr/>
            <p:nvPr/>
          </p:nvSpPr>
          <p:spPr>
            <a:xfrm>
              <a:off x="7022460" y="3633290"/>
              <a:ext cx="79557" cy="148988"/>
            </a:xfrm>
            <a:custGeom>
              <a:avLst/>
              <a:gdLst/>
              <a:ahLst/>
              <a:cxnLst/>
              <a:rect l="l" t="t" r="r" b="b"/>
              <a:pathLst>
                <a:path w="4675" h="8755" extrusionOk="0">
                  <a:moveTo>
                    <a:pt x="0" y="1"/>
                  </a:moveTo>
                  <a:cubicBezTo>
                    <a:pt x="0" y="1"/>
                    <a:pt x="0" y="8715"/>
                    <a:pt x="475" y="8755"/>
                  </a:cubicBezTo>
                  <a:cubicBezTo>
                    <a:pt x="990" y="8755"/>
                    <a:pt x="1030" y="7685"/>
                    <a:pt x="2218" y="6576"/>
                  </a:cubicBezTo>
                  <a:cubicBezTo>
                    <a:pt x="2515" y="6259"/>
                    <a:pt x="2912" y="6101"/>
                    <a:pt x="3308" y="6101"/>
                  </a:cubicBezTo>
                  <a:cubicBezTo>
                    <a:pt x="3704" y="6101"/>
                    <a:pt x="4100" y="6259"/>
                    <a:pt x="4397" y="6576"/>
                  </a:cubicBezTo>
                  <a:lnTo>
                    <a:pt x="4674" y="4398"/>
                  </a:lnTo>
                  <a:lnTo>
                    <a:pt x="0" y="1"/>
                  </a:lnTo>
                  <a:close/>
                </a:path>
              </a:pathLst>
            </a:custGeom>
            <a:solidFill>
              <a:srgbClr val="000000"/>
            </a:solidFill>
            <a:ln>
              <a:noFill/>
            </a:ln>
          </p:spPr>
          <p:txBody>
            <a:bodyPr spcFirstLastPara="1" wrap="square" lIns="121900" tIns="121900" rIns="121900" bIns="121900" anchor="ctr" anchorCtr="0">
              <a:noAutofit/>
            </a:bodyPr>
            <a:lstStyle/>
            <a:p>
              <a:endParaRPr sz="2400"/>
            </a:p>
          </p:txBody>
        </p:sp>
        <p:sp>
          <p:nvSpPr>
            <p:cNvPr id="261" name="Google Shape;261;p35"/>
            <p:cNvSpPr/>
            <p:nvPr/>
          </p:nvSpPr>
          <p:spPr>
            <a:xfrm>
              <a:off x="6258016" y="2878973"/>
              <a:ext cx="1384629" cy="854108"/>
            </a:xfrm>
            <a:custGeom>
              <a:avLst/>
              <a:gdLst/>
              <a:ahLst/>
              <a:cxnLst/>
              <a:rect l="l" t="t" r="r" b="b"/>
              <a:pathLst>
                <a:path w="81365" h="50190" extrusionOk="0">
                  <a:moveTo>
                    <a:pt x="33196" y="0"/>
                  </a:moveTo>
                  <a:lnTo>
                    <a:pt x="793" y="18737"/>
                  </a:lnTo>
                  <a:lnTo>
                    <a:pt x="1" y="19173"/>
                  </a:lnTo>
                  <a:lnTo>
                    <a:pt x="80" y="19212"/>
                  </a:lnTo>
                  <a:lnTo>
                    <a:pt x="49120" y="50031"/>
                  </a:lnTo>
                  <a:lnTo>
                    <a:pt x="49318" y="50189"/>
                  </a:lnTo>
                  <a:lnTo>
                    <a:pt x="79661" y="32641"/>
                  </a:lnTo>
                  <a:lnTo>
                    <a:pt x="80770" y="32047"/>
                  </a:lnTo>
                  <a:cubicBezTo>
                    <a:pt x="81364" y="31690"/>
                    <a:pt x="81246" y="31017"/>
                    <a:pt x="80453" y="30581"/>
                  </a:cubicBezTo>
                  <a:lnTo>
                    <a:pt x="3319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62" name="Google Shape;262;p35"/>
            <p:cNvSpPr/>
            <p:nvPr/>
          </p:nvSpPr>
          <p:spPr>
            <a:xfrm>
              <a:off x="7026493" y="3555095"/>
              <a:ext cx="42493" cy="200228"/>
            </a:xfrm>
            <a:custGeom>
              <a:avLst/>
              <a:gdLst/>
              <a:ahLst/>
              <a:cxnLst/>
              <a:rect l="l" t="t" r="r" b="b"/>
              <a:pathLst>
                <a:path w="2497" h="11766" extrusionOk="0">
                  <a:moveTo>
                    <a:pt x="2496" y="1"/>
                  </a:moveTo>
                  <a:lnTo>
                    <a:pt x="159" y="476"/>
                  </a:lnTo>
                  <a:lnTo>
                    <a:pt x="1" y="11766"/>
                  </a:lnTo>
                  <a:cubicBezTo>
                    <a:pt x="159" y="10577"/>
                    <a:pt x="1070" y="9983"/>
                    <a:pt x="2496" y="9389"/>
                  </a:cubicBezTo>
                  <a:lnTo>
                    <a:pt x="2496" y="1"/>
                  </a:ln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63" name="Google Shape;263;p35"/>
            <p:cNvSpPr/>
            <p:nvPr/>
          </p:nvSpPr>
          <p:spPr>
            <a:xfrm>
              <a:off x="7054810" y="3236919"/>
              <a:ext cx="558174" cy="479979"/>
            </a:xfrm>
            <a:custGeom>
              <a:avLst/>
              <a:gdLst/>
              <a:ahLst/>
              <a:cxnLst/>
              <a:rect l="l" t="t" r="r" b="b"/>
              <a:pathLst>
                <a:path w="32800" h="28205" extrusionOk="0">
                  <a:moveTo>
                    <a:pt x="32800" y="1"/>
                  </a:moveTo>
                  <a:lnTo>
                    <a:pt x="2496" y="17628"/>
                  </a:lnTo>
                  <a:cubicBezTo>
                    <a:pt x="2298" y="18381"/>
                    <a:pt x="1783" y="19014"/>
                    <a:pt x="1070" y="19371"/>
                  </a:cubicBezTo>
                  <a:cubicBezTo>
                    <a:pt x="0" y="19767"/>
                    <a:pt x="832" y="20203"/>
                    <a:pt x="832" y="20203"/>
                  </a:cubicBezTo>
                  <a:lnTo>
                    <a:pt x="832" y="28125"/>
                  </a:lnTo>
                  <a:cubicBezTo>
                    <a:pt x="1060" y="28086"/>
                    <a:pt x="1238" y="28071"/>
                    <a:pt x="1378" y="28071"/>
                  </a:cubicBezTo>
                  <a:cubicBezTo>
                    <a:pt x="1795" y="28071"/>
                    <a:pt x="1862" y="28205"/>
                    <a:pt x="1862" y="28205"/>
                  </a:cubicBezTo>
                  <a:lnTo>
                    <a:pt x="31888" y="10894"/>
                  </a:lnTo>
                  <a:cubicBezTo>
                    <a:pt x="32443" y="10537"/>
                    <a:pt x="32760" y="9904"/>
                    <a:pt x="32800" y="9270"/>
                  </a:cubicBezTo>
                  <a:lnTo>
                    <a:pt x="32800" y="1"/>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64" name="Google Shape;264;p35"/>
            <p:cNvSpPr/>
            <p:nvPr/>
          </p:nvSpPr>
          <p:spPr>
            <a:xfrm>
              <a:off x="6207457" y="3045387"/>
              <a:ext cx="894542" cy="521280"/>
            </a:xfrm>
            <a:custGeom>
              <a:avLst/>
              <a:gdLst/>
              <a:ahLst/>
              <a:cxnLst/>
              <a:rect l="l" t="t" r="r" b="b"/>
              <a:pathLst>
                <a:path w="52566" h="30632" extrusionOk="0">
                  <a:moveTo>
                    <a:pt x="412" y="2006"/>
                  </a:moveTo>
                  <a:cubicBezTo>
                    <a:pt x="312" y="2006"/>
                    <a:pt x="167" y="2056"/>
                    <a:pt x="0" y="2140"/>
                  </a:cubicBezTo>
                  <a:lnTo>
                    <a:pt x="558" y="2459"/>
                  </a:lnTo>
                  <a:lnTo>
                    <a:pt x="558" y="2459"/>
                  </a:lnTo>
                  <a:cubicBezTo>
                    <a:pt x="556" y="2446"/>
                    <a:pt x="555" y="2432"/>
                    <a:pt x="555" y="2417"/>
                  </a:cubicBezTo>
                  <a:lnTo>
                    <a:pt x="555" y="2140"/>
                  </a:lnTo>
                  <a:cubicBezTo>
                    <a:pt x="555" y="2046"/>
                    <a:pt x="502" y="2006"/>
                    <a:pt x="412" y="2006"/>
                  </a:cubicBezTo>
                  <a:close/>
                  <a:moveTo>
                    <a:pt x="3724" y="1"/>
                  </a:moveTo>
                  <a:lnTo>
                    <a:pt x="2932" y="436"/>
                  </a:lnTo>
                  <a:cubicBezTo>
                    <a:pt x="2852" y="555"/>
                    <a:pt x="2773" y="714"/>
                    <a:pt x="2773" y="832"/>
                  </a:cubicBezTo>
                  <a:lnTo>
                    <a:pt x="2773" y="1149"/>
                  </a:lnTo>
                  <a:cubicBezTo>
                    <a:pt x="2773" y="1466"/>
                    <a:pt x="2258" y="2021"/>
                    <a:pt x="1664" y="2377"/>
                  </a:cubicBezTo>
                  <a:cubicBezTo>
                    <a:pt x="1369" y="2554"/>
                    <a:pt x="1093" y="2643"/>
                    <a:pt x="891" y="2650"/>
                  </a:cubicBezTo>
                  <a:lnTo>
                    <a:pt x="891" y="2650"/>
                  </a:lnTo>
                  <a:lnTo>
                    <a:pt x="558" y="2459"/>
                  </a:lnTo>
                  <a:lnTo>
                    <a:pt x="558" y="2459"/>
                  </a:lnTo>
                  <a:cubicBezTo>
                    <a:pt x="579" y="2585"/>
                    <a:pt x="694" y="2650"/>
                    <a:pt x="869" y="2650"/>
                  </a:cubicBezTo>
                  <a:cubicBezTo>
                    <a:pt x="876" y="2650"/>
                    <a:pt x="883" y="2650"/>
                    <a:pt x="891" y="2650"/>
                  </a:cubicBezTo>
                  <a:lnTo>
                    <a:pt x="891" y="2650"/>
                  </a:lnTo>
                  <a:lnTo>
                    <a:pt x="48842" y="30106"/>
                  </a:lnTo>
                  <a:cubicBezTo>
                    <a:pt x="49001" y="30007"/>
                    <a:pt x="49139" y="29957"/>
                    <a:pt x="49238" y="29957"/>
                  </a:cubicBezTo>
                  <a:cubicBezTo>
                    <a:pt x="49337" y="29957"/>
                    <a:pt x="49397" y="30007"/>
                    <a:pt x="49397" y="30106"/>
                  </a:cubicBezTo>
                  <a:lnTo>
                    <a:pt x="49397" y="30383"/>
                  </a:lnTo>
                  <a:cubicBezTo>
                    <a:pt x="49397" y="30552"/>
                    <a:pt x="49503" y="30632"/>
                    <a:pt x="49682" y="30632"/>
                  </a:cubicBezTo>
                  <a:cubicBezTo>
                    <a:pt x="49881" y="30632"/>
                    <a:pt x="50172" y="30532"/>
                    <a:pt x="50506" y="30344"/>
                  </a:cubicBezTo>
                  <a:cubicBezTo>
                    <a:pt x="51100" y="29987"/>
                    <a:pt x="51615" y="29472"/>
                    <a:pt x="51615" y="29116"/>
                  </a:cubicBezTo>
                  <a:lnTo>
                    <a:pt x="51615" y="28838"/>
                  </a:lnTo>
                  <a:cubicBezTo>
                    <a:pt x="51615" y="28640"/>
                    <a:pt x="52051" y="28284"/>
                    <a:pt x="52566" y="27967"/>
                  </a:cubicBezTo>
                  <a:lnTo>
                    <a:pt x="372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65" name="Google Shape;265;p35"/>
            <p:cNvSpPr/>
            <p:nvPr/>
          </p:nvSpPr>
          <p:spPr>
            <a:xfrm>
              <a:off x="6258016" y="2726615"/>
              <a:ext cx="1384629" cy="810305"/>
            </a:xfrm>
            <a:custGeom>
              <a:avLst/>
              <a:gdLst/>
              <a:ahLst/>
              <a:cxnLst/>
              <a:rect l="l" t="t" r="r" b="b"/>
              <a:pathLst>
                <a:path w="81365" h="47616" extrusionOk="0">
                  <a:moveTo>
                    <a:pt x="33196" y="1"/>
                  </a:moveTo>
                  <a:lnTo>
                    <a:pt x="793" y="18738"/>
                  </a:lnTo>
                  <a:lnTo>
                    <a:pt x="1" y="19173"/>
                  </a:lnTo>
                  <a:lnTo>
                    <a:pt x="80" y="19213"/>
                  </a:lnTo>
                  <a:lnTo>
                    <a:pt x="49358" y="47615"/>
                  </a:lnTo>
                  <a:lnTo>
                    <a:pt x="79661" y="29354"/>
                  </a:lnTo>
                  <a:lnTo>
                    <a:pt x="80770" y="28720"/>
                  </a:lnTo>
                  <a:cubicBezTo>
                    <a:pt x="81364" y="28403"/>
                    <a:pt x="81246" y="27730"/>
                    <a:pt x="80453" y="27294"/>
                  </a:cubicBezTo>
                  <a:lnTo>
                    <a:pt x="33196"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66" name="Google Shape;266;p35"/>
            <p:cNvSpPr/>
            <p:nvPr/>
          </p:nvSpPr>
          <p:spPr>
            <a:xfrm>
              <a:off x="6190610" y="3076478"/>
              <a:ext cx="857478" cy="502237"/>
            </a:xfrm>
            <a:custGeom>
              <a:avLst/>
              <a:gdLst/>
              <a:ahLst/>
              <a:cxnLst/>
              <a:rect l="l" t="t" r="r" b="b"/>
              <a:pathLst>
                <a:path w="50388" h="29513" extrusionOk="0">
                  <a:moveTo>
                    <a:pt x="1585" y="1"/>
                  </a:moveTo>
                  <a:lnTo>
                    <a:pt x="674" y="516"/>
                  </a:lnTo>
                  <a:cubicBezTo>
                    <a:pt x="357" y="753"/>
                    <a:pt x="119" y="1070"/>
                    <a:pt x="0" y="1427"/>
                  </a:cubicBezTo>
                  <a:lnTo>
                    <a:pt x="48684" y="29512"/>
                  </a:lnTo>
                  <a:lnTo>
                    <a:pt x="50387" y="28205"/>
                  </a:lnTo>
                  <a:lnTo>
                    <a:pt x="1585"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67" name="Google Shape;267;p35"/>
            <p:cNvSpPr/>
            <p:nvPr/>
          </p:nvSpPr>
          <p:spPr>
            <a:xfrm>
              <a:off x="6183871" y="3100081"/>
              <a:ext cx="838588" cy="692987"/>
            </a:xfrm>
            <a:custGeom>
              <a:avLst/>
              <a:gdLst/>
              <a:ahLst/>
              <a:cxnLst/>
              <a:rect l="l" t="t" r="r" b="b"/>
              <a:pathLst>
                <a:path w="49278" h="40722" extrusionOk="0">
                  <a:moveTo>
                    <a:pt x="436" y="0"/>
                  </a:moveTo>
                  <a:cubicBezTo>
                    <a:pt x="119" y="792"/>
                    <a:pt x="0" y="1624"/>
                    <a:pt x="0" y="2496"/>
                  </a:cubicBezTo>
                  <a:lnTo>
                    <a:pt x="0" y="10537"/>
                  </a:lnTo>
                  <a:lnTo>
                    <a:pt x="0" y="10973"/>
                  </a:lnTo>
                  <a:lnTo>
                    <a:pt x="0" y="11171"/>
                  </a:lnTo>
                  <a:cubicBezTo>
                    <a:pt x="0" y="11250"/>
                    <a:pt x="0" y="11290"/>
                    <a:pt x="40" y="11369"/>
                  </a:cubicBezTo>
                  <a:cubicBezTo>
                    <a:pt x="40" y="11527"/>
                    <a:pt x="79" y="11646"/>
                    <a:pt x="79" y="11765"/>
                  </a:cubicBezTo>
                  <a:cubicBezTo>
                    <a:pt x="119" y="11844"/>
                    <a:pt x="159" y="11963"/>
                    <a:pt x="198" y="12082"/>
                  </a:cubicBezTo>
                  <a:cubicBezTo>
                    <a:pt x="238" y="12161"/>
                    <a:pt x="277" y="12240"/>
                    <a:pt x="317" y="12359"/>
                  </a:cubicBezTo>
                  <a:cubicBezTo>
                    <a:pt x="317" y="12359"/>
                    <a:pt x="357" y="12399"/>
                    <a:pt x="357" y="12399"/>
                  </a:cubicBezTo>
                  <a:cubicBezTo>
                    <a:pt x="396" y="12438"/>
                    <a:pt x="436" y="12518"/>
                    <a:pt x="475" y="12557"/>
                  </a:cubicBezTo>
                  <a:cubicBezTo>
                    <a:pt x="475" y="12557"/>
                    <a:pt x="475" y="12557"/>
                    <a:pt x="515" y="12597"/>
                  </a:cubicBezTo>
                  <a:lnTo>
                    <a:pt x="594" y="12637"/>
                  </a:lnTo>
                  <a:lnTo>
                    <a:pt x="634" y="12676"/>
                  </a:lnTo>
                  <a:lnTo>
                    <a:pt x="49278" y="40722"/>
                  </a:lnTo>
                  <a:lnTo>
                    <a:pt x="49080" y="28085"/>
                  </a:lnTo>
                  <a:lnTo>
                    <a:pt x="43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68" name="Google Shape;268;p35"/>
            <p:cNvSpPr/>
            <p:nvPr/>
          </p:nvSpPr>
          <p:spPr>
            <a:xfrm>
              <a:off x="7010990" y="3205913"/>
              <a:ext cx="627605" cy="414580"/>
            </a:xfrm>
            <a:custGeom>
              <a:avLst/>
              <a:gdLst/>
              <a:ahLst/>
              <a:cxnLst/>
              <a:rect l="l" t="t" r="r" b="b"/>
              <a:pathLst>
                <a:path w="36880" h="24362" extrusionOk="0">
                  <a:moveTo>
                    <a:pt x="36880" y="0"/>
                  </a:moveTo>
                  <a:cubicBezTo>
                    <a:pt x="36880" y="238"/>
                    <a:pt x="36721" y="476"/>
                    <a:pt x="36523" y="555"/>
                  </a:cubicBezTo>
                  <a:lnTo>
                    <a:pt x="33235" y="2456"/>
                  </a:lnTo>
                  <a:lnTo>
                    <a:pt x="5388" y="18539"/>
                  </a:lnTo>
                  <a:cubicBezTo>
                    <a:pt x="4913" y="18816"/>
                    <a:pt x="4477" y="19212"/>
                    <a:pt x="4477" y="19371"/>
                  </a:cubicBezTo>
                  <a:lnTo>
                    <a:pt x="4477" y="19648"/>
                  </a:lnTo>
                  <a:cubicBezTo>
                    <a:pt x="4437" y="19846"/>
                    <a:pt x="4358" y="20044"/>
                    <a:pt x="4200" y="20163"/>
                  </a:cubicBezTo>
                  <a:cubicBezTo>
                    <a:pt x="3962" y="20440"/>
                    <a:pt x="3685" y="20678"/>
                    <a:pt x="3368" y="20876"/>
                  </a:cubicBezTo>
                  <a:cubicBezTo>
                    <a:pt x="3041" y="21060"/>
                    <a:pt x="2757" y="21149"/>
                    <a:pt x="2558" y="21149"/>
                  </a:cubicBezTo>
                  <a:cubicBezTo>
                    <a:pt x="2370" y="21149"/>
                    <a:pt x="2259" y="21070"/>
                    <a:pt x="2259" y="20916"/>
                  </a:cubicBezTo>
                  <a:lnTo>
                    <a:pt x="2259" y="20638"/>
                  </a:lnTo>
                  <a:cubicBezTo>
                    <a:pt x="2259" y="20545"/>
                    <a:pt x="2205" y="20504"/>
                    <a:pt x="2116" y="20504"/>
                  </a:cubicBezTo>
                  <a:cubicBezTo>
                    <a:pt x="2016" y="20504"/>
                    <a:pt x="1871" y="20555"/>
                    <a:pt x="1704" y="20638"/>
                  </a:cubicBezTo>
                  <a:lnTo>
                    <a:pt x="1149" y="20955"/>
                  </a:lnTo>
                  <a:cubicBezTo>
                    <a:pt x="516" y="21351"/>
                    <a:pt x="1" y="22857"/>
                    <a:pt x="1" y="24362"/>
                  </a:cubicBezTo>
                  <a:lnTo>
                    <a:pt x="1110" y="24362"/>
                  </a:lnTo>
                  <a:cubicBezTo>
                    <a:pt x="1070" y="23530"/>
                    <a:pt x="1268" y="22698"/>
                    <a:pt x="1625" y="21985"/>
                  </a:cubicBezTo>
                  <a:cubicBezTo>
                    <a:pt x="1862" y="22183"/>
                    <a:pt x="2179" y="22263"/>
                    <a:pt x="2496" y="22263"/>
                  </a:cubicBezTo>
                  <a:cubicBezTo>
                    <a:pt x="3011" y="22223"/>
                    <a:pt x="3447" y="22104"/>
                    <a:pt x="3883" y="21827"/>
                  </a:cubicBezTo>
                  <a:cubicBezTo>
                    <a:pt x="4358" y="21550"/>
                    <a:pt x="4794" y="21193"/>
                    <a:pt x="5150" y="20718"/>
                  </a:cubicBezTo>
                  <a:cubicBezTo>
                    <a:pt x="5150" y="20718"/>
                    <a:pt x="5190" y="20678"/>
                    <a:pt x="5190" y="20638"/>
                  </a:cubicBezTo>
                  <a:cubicBezTo>
                    <a:pt x="5388" y="20361"/>
                    <a:pt x="5507" y="20044"/>
                    <a:pt x="5507" y="19688"/>
                  </a:cubicBezTo>
                  <a:lnTo>
                    <a:pt x="34265" y="3090"/>
                  </a:lnTo>
                  <a:lnTo>
                    <a:pt x="35256" y="2536"/>
                  </a:lnTo>
                  <a:lnTo>
                    <a:pt x="36523" y="1823"/>
                  </a:lnTo>
                  <a:cubicBezTo>
                    <a:pt x="36721" y="1704"/>
                    <a:pt x="36880" y="1506"/>
                    <a:pt x="36880" y="1268"/>
                  </a:cubicBezTo>
                  <a:lnTo>
                    <a:pt x="3688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69" name="Google Shape;269;p35"/>
            <p:cNvSpPr/>
            <p:nvPr/>
          </p:nvSpPr>
          <p:spPr>
            <a:xfrm>
              <a:off x="7011670" y="3414207"/>
              <a:ext cx="626925" cy="379967"/>
            </a:xfrm>
            <a:custGeom>
              <a:avLst/>
              <a:gdLst/>
              <a:ahLst/>
              <a:cxnLst/>
              <a:rect l="l" t="t" r="r" b="b"/>
              <a:pathLst>
                <a:path w="36840" h="22328" extrusionOk="0">
                  <a:moveTo>
                    <a:pt x="36840" y="1"/>
                  </a:moveTo>
                  <a:cubicBezTo>
                    <a:pt x="36840" y="199"/>
                    <a:pt x="36721" y="397"/>
                    <a:pt x="36523" y="516"/>
                  </a:cubicBezTo>
                  <a:lnTo>
                    <a:pt x="35176" y="1308"/>
                  </a:lnTo>
                  <a:lnTo>
                    <a:pt x="34740" y="1585"/>
                  </a:lnTo>
                  <a:lnTo>
                    <a:pt x="33156" y="2496"/>
                  </a:lnTo>
                  <a:lnTo>
                    <a:pt x="5348" y="18539"/>
                  </a:lnTo>
                  <a:lnTo>
                    <a:pt x="5150" y="18658"/>
                  </a:lnTo>
                  <a:lnTo>
                    <a:pt x="5031" y="18698"/>
                  </a:lnTo>
                  <a:cubicBezTo>
                    <a:pt x="4754" y="18460"/>
                    <a:pt x="4437" y="18341"/>
                    <a:pt x="4041" y="18341"/>
                  </a:cubicBezTo>
                  <a:cubicBezTo>
                    <a:pt x="3565" y="18381"/>
                    <a:pt x="3130" y="18500"/>
                    <a:pt x="2733" y="18777"/>
                  </a:cubicBezTo>
                  <a:cubicBezTo>
                    <a:pt x="2020" y="19173"/>
                    <a:pt x="1189" y="19965"/>
                    <a:pt x="1070" y="20797"/>
                  </a:cubicBezTo>
                  <a:lnTo>
                    <a:pt x="1070" y="20520"/>
                  </a:lnTo>
                  <a:lnTo>
                    <a:pt x="1070" y="20163"/>
                  </a:lnTo>
                  <a:lnTo>
                    <a:pt x="1070" y="12122"/>
                  </a:lnTo>
                  <a:lnTo>
                    <a:pt x="0" y="12122"/>
                  </a:lnTo>
                  <a:lnTo>
                    <a:pt x="0" y="20163"/>
                  </a:lnTo>
                  <a:lnTo>
                    <a:pt x="0" y="20599"/>
                  </a:lnTo>
                  <a:lnTo>
                    <a:pt x="0" y="20797"/>
                  </a:lnTo>
                  <a:cubicBezTo>
                    <a:pt x="0" y="20837"/>
                    <a:pt x="0" y="20916"/>
                    <a:pt x="40" y="20995"/>
                  </a:cubicBezTo>
                  <a:cubicBezTo>
                    <a:pt x="40" y="21114"/>
                    <a:pt x="79" y="21272"/>
                    <a:pt x="79" y="21391"/>
                  </a:cubicBezTo>
                  <a:cubicBezTo>
                    <a:pt x="119" y="21471"/>
                    <a:pt x="159" y="21589"/>
                    <a:pt x="198" y="21669"/>
                  </a:cubicBezTo>
                  <a:cubicBezTo>
                    <a:pt x="238" y="21787"/>
                    <a:pt x="278" y="21867"/>
                    <a:pt x="317" y="21946"/>
                  </a:cubicBezTo>
                  <a:cubicBezTo>
                    <a:pt x="317" y="21986"/>
                    <a:pt x="357" y="22025"/>
                    <a:pt x="357" y="22025"/>
                  </a:cubicBezTo>
                  <a:cubicBezTo>
                    <a:pt x="396" y="22065"/>
                    <a:pt x="436" y="22104"/>
                    <a:pt x="476" y="22144"/>
                  </a:cubicBezTo>
                  <a:cubicBezTo>
                    <a:pt x="476" y="22184"/>
                    <a:pt x="476" y="22184"/>
                    <a:pt x="515" y="22223"/>
                  </a:cubicBezTo>
                  <a:cubicBezTo>
                    <a:pt x="600" y="22287"/>
                    <a:pt x="707" y="22328"/>
                    <a:pt x="819" y="22328"/>
                  </a:cubicBezTo>
                  <a:cubicBezTo>
                    <a:pt x="917" y="22328"/>
                    <a:pt x="1017" y="22297"/>
                    <a:pt x="1109" y="22223"/>
                  </a:cubicBezTo>
                  <a:lnTo>
                    <a:pt x="1505" y="21986"/>
                  </a:lnTo>
                  <a:lnTo>
                    <a:pt x="1862" y="21787"/>
                  </a:lnTo>
                  <a:lnTo>
                    <a:pt x="2020" y="21669"/>
                  </a:lnTo>
                  <a:cubicBezTo>
                    <a:pt x="2139" y="21589"/>
                    <a:pt x="2219" y="21431"/>
                    <a:pt x="2179" y="21272"/>
                  </a:cubicBezTo>
                  <a:lnTo>
                    <a:pt x="2179" y="20916"/>
                  </a:lnTo>
                  <a:cubicBezTo>
                    <a:pt x="2298" y="20441"/>
                    <a:pt x="2615" y="20005"/>
                    <a:pt x="3050" y="19807"/>
                  </a:cubicBezTo>
                  <a:cubicBezTo>
                    <a:pt x="3367" y="19629"/>
                    <a:pt x="3645" y="19539"/>
                    <a:pt x="3843" y="19539"/>
                  </a:cubicBezTo>
                  <a:cubicBezTo>
                    <a:pt x="4041" y="19539"/>
                    <a:pt x="4160" y="19629"/>
                    <a:pt x="4160" y="19807"/>
                  </a:cubicBezTo>
                  <a:lnTo>
                    <a:pt x="4160" y="20124"/>
                  </a:lnTo>
                  <a:cubicBezTo>
                    <a:pt x="4160" y="20124"/>
                    <a:pt x="4160" y="20124"/>
                    <a:pt x="4160" y="20163"/>
                  </a:cubicBezTo>
                  <a:cubicBezTo>
                    <a:pt x="4172" y="20212"/>
                    <a:pt x="4217" y="20234"/>
                    <a:pt x="4289" y="20234"/>
                  </a:cubicBezTo>
                  <a:cubicBezTo>
                    <a:pt x="4452" y="20234"/>
                    <a:pt x="4753" y="20118"/>
                    <a:pt x="5110" y="19926"/>
                  </a:cubicBezTo>
                  <a:lnTo>
                    <a:pt x="12161" y="15846"/>
                  </a:lnTo>
                  <a:lnTo>
                    <a:pt x="34265" y="3090"/>
                  </a:lnTo>
                  <a:lnTo>
                    <a:pt x="34661" y="2853"/>
                  </a:lnTo>
                  <a:lnTo>
                    <a:pt x="34899" y="2734"/>
                  </a:lnTo>
                  <a:lnTo>
                    <a:pt x="35216" y="2536"/>
                  </a:lnTo>
                  <a:lnTo>
                    <a:pt x="35770" y="2219"/>
                  </a:lnTo>
                  <a:lnTo>
                    <a:pt x="36048" y="2060"/>
                  </a:lnTo>
                  <a:cubicBezTo>
                    <a:pt x="36246" y="1942"/>
                    <a:pt x="36404" y="1862"/>
                    <a:pt x="36562" y="1744"/>
                  </a:cubicBezTo>
                  <a:cubicBezTo>
                    <a:pt x="36721" y="1664"/>
                    <a:pt x="36840" y="1466"/>
                    <a:pt x="36840" y="1268"/>
                  </a:cubicBezTo>
                  <a:lnTo>
                    <a:pt x="3684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70" name="Google Shape;270;p35"/>
            <p:cNvSpPr/>
            <p:nvPr/>
          </p:nvSpPr>
          <p:spPr>
            <a:xfrm>
              <a:off x="6191274" y="2743479"/>
              <a:ext cx="1390023" cy="811633"/>
            </a:xfrm>
            <a:custGeom>
              <a:avLst/>
              <a:gdLst/>
              <a:ahLst/>
              <a:cxnLst/>
              <a:rect l="l" t="t" r="r" b="b"/>
              <a:pathLst>
                <a:path w="81682" h="47694" extrusionOk="0">
                  <a:moveTo>
                    <a:pt x="35414" y="0"/>
                  </a:moveTo>
                  <a:lnTo>
                    <a:pt x="4715" y="17707"/>
                  </a:lnTo>
                  <a:lnTo>
                    <a:pt x="3962" y="18182"/>
                  </a:lnTo>
                  <a:cubicBezTo>
                    <a:pt x="3843" y="18262"/>
                    <a:pt x="3804" y="18420"/>
                    <a:pt x="3764" y="18578"/>
                  </a:cubicBezTo>
                  <a:lnTo>
                    <a:pt x="3764" y="18856"/>
                  </a:lnTo>
                  <a:cubicBezTo>
                    <a:pt x="3764" y="19173"/>
                    <a:pt x="3289" y="19727"/>
                    <a:pt x="2655" y="20084"/>
                  </a:cubicBezTo>
                  <a:cubicBezTo>
                    <a:pt x="2655" y="20084"/>
                    <a:pt x="2615" y="20123"/>
                    <a:pt x="2576" y="20123"/>
                  </a:cubicBezTo>
                  <a:lnTo>
                    <a:pt x="1546" y="19529"/>
                  </a:lnTo>
                  <a:lnTo>
                    <a:pt x="1070" y="19806"/>
                  </a:lnTo>
                  <a:lnTo>
                    <a:pt x="991" y="19846"/>
                  </a:lnTo>
                  <a:lnTo>
                    <a:pt x="635" y="20084"/>
                  </a:lnTo>
                  <a:cubicBezTo>
                    <a:pt x="318" y="20282"/>
                    <a:pt x="80" y="20599"/>
                    <a:pt x="1" y="20995"/>
                  </a:cubicBezTo>
                  <a:lnTo>
                    <a:pt x="46229" y="47694"/>
                  </a:lnTo>
                  <a:lnTo>
                    <a:pt x="81167" y="27491"/>
                  </a:lnTo>
                  <a:cubicBezTo>
                    <a:pt x="81682" y="27333"/>
                    <a:pt x="81682" y="26580"/>
                    <a:pt x="81167" y="26422"/>
                  </a:cubicBezTo>
                  <a:lnTo>
                    <a:pt x="35414" y="0"/>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271" name="Google Shape;271;p35"/>
            <p:cNvSpPr/>
            <p:nvPr/>
          </p:nvSpPr>
          <p:spPr>
            <a:xfrm>
              <a:off x="7504429" y="3197149"/>
              <a:ext cx="26990" cy="17545"/>
            </a:xfrm>
            <a:custGeom>
              <a:avLst/>
              <a:gdLst/>
              <a:ahLst/>
              <a:cxnLst/>
              <a:rect l="l" t="t" r="r" b="b"/>
              <a:pathLst>
                <a:path w="1586" h="1031" extrusionOk="0">
                  <a:moveTo>
                    <a:pt x="1269" y="0"/>
                  </a:moveTo>
                  <a:lnTo>
                    <a:pt x="1" y="317"/>
                  </a:lnTo>
                  <a:lnTo>
                    <a:pt x="1387" y="1030"/>
                  </a:lnTo>
                  <a:cubicBezTo>
                    <a:pt x="1585" y="713"/>
                    <a:pt x="1506" y="278"/>
                    <a:pt x="1269" y="0"/>
                  </a:cubicBezTo>
                  <a:close/>
                </a:path>
              </a:pathLst>
            </a:custGeom>
            <a:solidFill>
              <a:srgbClr val="E0E0E0"/>
            </a:solidFill>
            <a:ln>
              <a:noFill/>
            </a:ln>
          </p:spPr>
          <p:txBody>
            <a:bodyPr spcFirstLastPara="1" wrap="square" lIns="121900" tIns="121900" rIns="121900" bIns="121900" anchor="ctr" anchorCtr="0">
              <a:noAutofit/>
            </a:bodyPr>
            <a:lstStyle/>
            <a:p>
              <a:endParaRPr sz="2400"/>
            </a:p>
          </p:txBody>
        </p:sp>
        <p:sp>
          <p:nvSpPr>
            <p:cNvPr id="272" name="Google Shape;272;p35"/>
            <p:cNvSpPr/>
            <p:nvPr/>
          </p:nvSpPr>
          <p:spPr>
            <a:xfrm>
              <a:off x="7504429" y="3197149"/>
              <a:ext cx="26990" cy="17545"/>
            </a:xfrm>
            <a:custGeom>
              <a:avLst/>
              <a:gdLst/>
              <a:ahLst/>
              <a:cxnLst/>
              <a:rect l="l" t="t" r="r" b="b"/>
              <a:pathLst>
                <a:path w="1586" h="1031" extrusionOk="0">
                  <a:moveTo>
                    <a:pt x="1269" y="0"/>
                  </a:moveTo>
                  <a:lnTo>
                    <a:pt x="1" y="317"/>
                  </a:lnTo>
                  <a:lnTo>
                    <a:pt x="1387" y="1030"/>
                  </a:lnTo>
                  <a:cubicBezTo>
                    <a:pt x="1585" y="713"/>
                    <a:pt x="1506" y="278"/>
                    <a:pt x="1269" y="0"/>
                  </a:cubicBezTo>
                  <a:close/>
                </a:path>
              </a:pathLst>
            </a:custGeom>
            <a:solidFill>
              <a:srgbClr val="E0E0E0"/>
            </a:solidFill>
            <a:ln>
              <a:noFill/>
            </a:ln>
          </p:spPr>
          <p:txBody>
            <a:bodyPr spcFirstLastPara="1" wrap="square" lIns="121900" tIns="121900" rIns="121900" bIns="121900" anchor="ctr" anchorCtr="0">
              <a:noAutofit/>
            </a:bodyPr>
            <a:lstStyle/>
            <a:p>
              <a:endParaRPr sz="2400"/>
            </a:p>
          </p:txBody>
        </p:sp>
        <p:sp>
          <p:nvSpPr>
            <p:cNvPr id="273" name="Google Shape;273;p35"/>
            <p:cNvSpPr/>
            <p:nvPr/>
          </p:nvSpPr>
          <p:spPr>
            <a:xfrm>
              <a:off x="6108365" y="2696954"/>
              <a:ext cx="1381259" cy="839456"/>
            </a:xfrm>
            <a:custGeom>
              <a:avLst/>
              <a:gdLst/>
              <a:ahLst/>
              <a:cxnLst/>
              <a:rect l="l" t="t" r="r" b="b"/>
              <a:pathLst>
                <a:path w="81167" h="49329" extrusionOk="0">
                  <a:moveTo>
                    <a:pt x="32522" y="1"/>
                  </a:moveTo>
                  <a:lnTo>
                    <a:pt x="753" y="20916"/>
                  </a:lnTo>
                  <a:cubicBezTo>
                    <a:pt x="1" y="21392"/>
                    <a:pt x="1" y="22105"/>
                    <a:pt x="753" y="22540"/>
                  </a:cubicBezTo>
                  <a:lnTo>
                    <a:pt x="46585" y="49002"/>
                  </a:lnTo>
                  <a:cubicBezTo>
                    <a:pt x="47021" y="49219"/>
                    <a:pt x="47506" y="49328"/>
                    <a:pt x="47991" y="49328"/>
                  </a:cubicBezTo>
                  <a:cubicBezTo>
                    <a:pt x="48476" y="49328"/>
                    <a:pt x="48962" y="49219"/>
                    <a:pt x="49397" y="49002"/>
                  </a:cubicBezTo>
                  <a:lnTo>
                    <a:pt x="81166" y="30701"/>
                  </a:lnTo>
                  <a:lnTo>
                    <a:pt x="33632" y="635"/>
                  </a:lnTo>
                  <a:lnTo>
                    <a:pt x="3252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274" name="Google Shape;274;p35"/>
            <p:cNvSpPr/>
            <p:nvPr/>
          </p:nvSpPr>
          <p:spPr>
            <a:xfrm>
              <a:off x="7037962" y="2897164"/>
              <a:ext cx="518404" cy="332352"/>
            </a:xfrm>
            <a:custGeom>
              <a:avLst/>
              <a:gdLst/>
              <a:ahLst/>
              <a:cxnLst/>
              <a:rect l="l" t="t" r="r" b="b"/>
              <a:pathLst>
                <a:path w="30463" h="19530" extrusionOk="0">
                  <a:moveTo>
                    <a:pt x="3882" y="1"/>
                  </a:moveTo>
                  <a:lnTo>
                    <a:pt x="0" y="2219"/>
                  </a:lnTo>
                  <a:lnTo>
                    <a:pt x="25471" y="19530"/>
                  </a:lnTo>
                  <a:cubicBezTo>
                    <a:pt x="26144" y="18856"/>
                    <a:pt x="26937" y="18262"/>
                    <a:pt x="27768" y="17826"/>
                  </a:cubicBezTo>
                  <a:cubicBezTo>
                    <a:pt x="28283" y="17549"/>
                    <a:pt x="28798" y="17391"/>
                    <a:pt x="29353" y="17232"/>
                  </a:cubicBezTo>
                  <a:cubicBezTo>
                    <a:pt x="29379" y="17249"/>
                    <a:pt x="29408" y="17256"/>
                    <a:pt x="29440" y="17256"/>
                  </a:cubicBezTo>
                  <a:cubicBezTo>
                    <a:pt x="29795" y="17256"/>
                    <a:pt x="30462" y="16302"/>
                    <a:pt x="30462" y="15648"/>
                  </a:cubicBezTo>
                  <a:lnTo>
                    <a:pt x="30462" y="7052"/>
                  </a:lnTo>
                  <a:lnTo>
                    <a:pt x="22143" y="2219"/>
                  </a:lnTo>
                  <a:lnTo>
                    <a:pt x="14974" y="6339"/>
                  </a:lnTo>
                  <a:lnTo>
                    <a:pt x="27887" y="16242"/>
                  </a:lnTo>
                  <a:lnTo>
                    <a:pt x="27887" y="16242"/>
                  </a:lnTo>
                  <a:lnTo>
                    <a:pt x="3882" y="1"/>
                  </a:ln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75" name="Google Shape;275;p35"/>
            <p:cNvSpPr/>
            <p:nvPr/>
          </p:nvSpPr>
          <p:spPr>
            <a:xfrm>
              <a:off x="7037962" y="2897164"/>
              <a:ext cx="518404" cy="332352"/>
            </a:xfrm>
            <a:custGeom>
              <a:avLst/>
              <a:gdLst/>
              <a:ahLst/>
              <a:cxnLst/>
              <a:rect l="l" t="t" r="r" b="b"/>
              <a:pathLst>
                <a:path w="30463" h="19530" extrusionOk="0">
                  <a:moveTo>
                    <a:pt x="3882" y="1"/>
                  </a:moveTo>
                  <a:lnTo>
                    <a:pt x="0" y="2219"/>
                  </a:lnTo>
                  <a:lnTo>
                    <a:pt x="25471" y="19530"/>
                  </a:lnTo>
                  <a:cubicBezTo>
                    <a:pt x="26144" y="18856"/>
                    <a:pt x="26937" y="18262"/>
                    <a:pt x="27768" y="17826"/>
                  </a:cubicBezTo>
                  <a:cubicBezTo>
                    <a:pt x="28283" y="17549"/>
                    <a:pt x="28798" y="17391"/>
                    <a:pt x="29353" y="17232"/>
                  </a:cubicBezTo>
                  <a:cubicBezTo>
                    <a:pt x="29379" y="17249"/>
                    <a:pt x="29408" y="17256"/>
                    <a:pt x="29440" y="17256"/>
                  </a:cubicBezTo>
                  <a:cubicBezTo>
                    <a:pt x="29795" y="17256"/>
                    <a:pt x="30462" y="16302"/>
                    <a:pt x="30462" y="15648"/>
                  </a:cubicBezTo>
                  <a:lnTo>
                    <a:pt x="30462" y="7052"/>
                  </a:lnTo>
                  <a:lnTo>
                    <a:pt x="22143" y="2219"/>
                  </a:lnTo>
                  <a:lnTo>
                    <a:pt x="14974" y="6339"/>
                  </a:lnTo>
                  <a:lnTo>
                    <a:pt x="27887" y="16242"/>
                  </a:lnTo>
                  <a:lnTo>
                    <a:pt x="27887" y="16242"/>
                  </a:lnTo>
                  <a:lnTo>
                    <a:pt x="388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76" name="Google Shape;276;p35"/>
            <p:cNvSpPr/>
            <p:nvPr/>
          </p:nvSpPr>
          <p:spPr>
            <a:xfrm>
              <a:off x="6925375" y="3043447"/>
              <a:ext cx="526504" cy="473920"/>
            </a:xfrm>
            <a:custGeom>
              <a:avLst/>
              <a:gdLst/>
              <a:ahLst/>
              <a:cxnLst/>
              <a:rect l="l" t="t" r="r" b="b"/>
              <a:pathLst>
                <a:path w="30939" h="27849" extrusionOk="0">
                  <a:moveTo>
                    <a:pt x="30938" y="1"/>
                  </a:moveTo>
                  <a:lnTo>
                    <a:pt x="1" y="17906"/>
                  </a:lnTo>
                  <a:lnTo>
                    <a:pt x="1" y="27848"/>
                  </a:lnTo>
                  <a:cubicBezTo>
                    <a:pt x="318" y="27848"/>
                    <a:pt x="635" y="27769"/>
                    <a:pt x="912" y="27611"/>
                  </a:cubicBezTo>
                  <a:lnTo>
                    <a:pt x="4398" y="25590"/>
                  </a:lnTo>
                  <a:lnTo>
                    <a:pt x="30938" y="10300"/>
                  </a:lnTo>
                  <a:lnTo>
                    <a:pt x="30938" y="1"/>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77" name="Google Shape;277;p35"/>
            <p:cNvSpPr/>
            <p:nvPr/>
          </p:nvSpPr>
          <p:spPr>
            <a:xfrm>
              <a:off x="6134657" y="2907290"/>
              <a:ext cx="790735" cy="610077"/>
            </a:xfrm>
            <a:custGeom>
              <a:avLst/>
              <a:gdLst/>
              <a:ahLst/>
              <a:cxnLst/>
              <a:rect l="l" t="t" r="r" b="b"/>
              <a:pathLst>
                <a:path w="46466" h="35850" extrusionOk="0">
                  <a:moveTo>
                    <a:pt x="0" y="0"/>
                  </a:moveTo>
                  <a:lnTo>
                    <a:pt x="0" y="8239"/>
                  </a:lnTo>
                  <a:cubicBezTo>
                    <a:pt x="40" y="8913"/>
                    <a:pt x="397" y="9507"/>
                    <a:pt x="951" y="9903"/>
                  </a:cubicBezTo>
                  <a:lnTo>
                    <a:pt x="42069" y="33591"/>
                  </a:lnTo>
                  <a:lnTo>
                    <a:pt x="45515" y="35612"/>
                  </a:lnTo>
                  <a:cubicBezTo>
                    <a:pt x="45792" y="35770"/>
                    <a:pt x="46109" y="35849"/>
                    <a:pt x="46466" y="35849"/>
                  </a:cubicBezTo>
                  <a:lnTo>
                    <a:pt x="46466" y="26699"/>
                  </a:lnTo>
                  <a:lnTo>
                    <a:pt x="0"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78" name="Google Shape;278;p35"/>
            <p:cNvSpPr/>
            <p:nvPr/>
          </p:nvSpPr>
          <p:spPr>
            <a:xfrm>
              <a:off x="7451862" y="3005021"/>
              <a:ext cx="66743" cy="213706"/>
            </a:xfrm>
            <a:custGeom>
              <a:avLst/>
              <a:gdLst/>
              <a:ahLst/>
              <a:cxnLst/>
              <a:rect l="l" t="t" r="r" b="b"/>
              <a:pathLst>
                <a:path w="3922" h="12558" extrusionOk="0">
                  <a:moveTo>
                    <a:pt x="3922" y="1"/>
                  </a:moveTo>
                  <a:lnTo>
                    <a:pt x="0" y="2259"/>
                  </a:lnTo>
                  <a:lnTo>
                    <a:pt x="0" y="12558"/>
                  </a:lnTo>
                  <a:cubicBezTo>
                    <a:pt x="40" y="12162"/>
                    <a:pt x="159" y="11805"/>
                    <a:pt x="396" y="11488"/>
                  </a:cubicBezTo>
                  <a:cubicBezTo>
                    <a:pt x="753" y="11053"/>
                    <a:pt x="1189" y="10696"/>
                    <a:pt x="1664" y="10419"/>
                  </a:cubicBezTo>
                  <a:cubicBezTo>
                    <a:pt x="2060" y="10142"/>
                    <a:pt x="2535" y="10023"/>
                    <a:pt x="3011" y="9983"/>
                  </a:cubicBezTo>
                  <a:cubicBezTo>
                    <a:pt x="3065" y="9976"/>
                    <a:pt x="3119" y="9973"/>
                    <a:pt x="3174" y="9973"/>
                  </a:cubicBezTo>
                  <a:cubicBezTo>
                    <a:pt x="3435" y="9973"/>
                    <a:pt x="3692" y="10050"/>
                    <a:pt x="3922" y="10181"/>
                  </a:cubicBezTo>
                  <a:lnTo>
                    <a:pt x="3922" y="1"/>
                  </a:ln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79" name="Google Shape;279;p35"/>
            <p:cNvSpPr/>
            <p:nvPr/>
          </p:nvSpPr>
          <p:spPr>
            <a:xfrm>
              <a:off x="7451862" y="3050186"/>
              <a:ext cx="26973" cy="168541"/>
            </a:xfrm>
            <a:custGeom>
              <a:avLst/>
              <a:gdLst/>
              <a:ahLst/>
              <a:cxnLst/>
              <a:rect l="l" t="t" r="r" b="b"/>
              <a:pathLst>
                <a:path w="1585" h="9904" extrusionOk="0">
                  <a:moveTo>
                    <a:pt x="0" y="1"/>
                  </a:moveTo>
                  <a:lnTo>
                    <a:pt x="0" y="9904"/>
                  </a:lnTo>
                  <a:cubicBezTo>
                    <a:pt x="40" y="9508"/>
                    <a:pt x="159" y="9151"/>
                    <a:pt x="396" y="8874"/>
                  </a:cubicBezTo>
                  <a:cubicBezTo>
                    <a:pt x="713" y="8438"/>
                    <a:pt x="1109" y="8082"/>
                    <a:pt x="1585" y="7805"/>
                  </a:cubicBezTo>
                  <a:lnTo>
                    <a:pt x="1585" y="1"/>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280" name="Google Shape;280;p35"/>
            <p:cNvSpPr/>
            <p:nvPr/>
          </p:nvSpPr>
          <p:spPr>
            <a:xfrm>
              <a:off x="6680680" y="2523035"/>
              <a:ext cx="847369" cy="515613"/>
            </a:xfrm>
            <a:custGeom>
              <a:avLst/>
              <a:gdLst/>
              <a:ahLst/>
              <a:cxnLst/>
              <a:rect l="l" t="t" r="r" b="b"/>
              <a:pathLst>
                <a:path w="49794" h="30299" extrusionOk="0">
                  <a:moveTo>
                    <a:pt x="1149" y="1"/>
                  </a:moveTo>
                  <a:cubicBezTo>
                    <a:pt x="1110" y="80"/>
                    <a:pt x="1070" y="199"/>
                    <a:pt x="1070" y="278"/>
                  </a:cubicBezTo>
                  <a:lnTo>
                    <a:pt x="1070" y="595"/>
                  </a:lnTo>
                  <a:cubicBezTo>
                    <a:pt x="1110" y="952"/>
                    <a:pt x="595" y="1506"/>
                    <a:pt x="1" y="1863"/>
                  </a:cubicBezTo>
                  <a:lnTo>
                    <a:pt x="47535" y="29314"/>
                  </a:lnTo>
                  <a:lnTo>
                    <a:pt x="47535" y="29948"/>
                  </a:lnTo>
                  <a:cubicBezTo>
                    <a:pt x="47535" y="30158"/>
                    <a:pt x="47700" y="30299"/>
                    <a:pt x="47965" y="30299"/>
                  </a:cubicBezTo>
                  <a:cubicBezTo>
                    <a:pt x="48150" y="30299"/>
                    <a:pt x="48384" y="30230"/>
                    <a:pt x="48645" y="30067"/>
                  </a:cubicBezTo>
                  <a:cubicBezTo>
                    <a:pt x="49239" y="29710"/>
                    <a:pt x="49754" y="29275"/>
                    <a:pt x="49754" y="28680"/>
                  </a:cubicBezTo>
                  <a:lnTo>
                    <a:pt x="49793" y="28086"/>
                  </a:lnTo>
                  <a:lnTo>
                    <a:pt x="1347" y="120"/>
                  </a:lnTo>
                  <a:lnTo>
                    <a:pt x="1149" y="1"/>
                  </a:ln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81" name="Google Shape;281;p35"/>
            <p:cNvSpPr/>
            <p:nvPr/>
          </p:nvSpPr>
          <p:spPr>
            <a:xfrm>
              <a:off x="6680680" y="2523035"/>
              <a:ext cx="847369" cy="515613"/>
            </a:xfrm>
            <a:custGeom>
              <a:avLst/>
              <a:gdLst/>
              <a:ahLst/>
              <a:cxnLst/>
              <a:rect l="l" t="t" r="r" b="b"/>
              <a:pathLst>
                <a:path w="49794" h="30299" extrusionOk="0">
                  <a:moveTo>
                    <a:pt x="1149" y="1"/>
                  </a:moveTo>
                  <a:cubicBezTo>
                    <a:pt x="1110" y="80"/>
                    <a:pt x="1070" y="199"/>
                    <a:pt x="1070" y="278"/>
                  </a:cubicBezTo>
                  <a:lnTo>
                    <a:pt x="1070" y="595"/>
                  </a:lnTo>
                  <a:cubicBezTo>
                    <a:pt x="1110" y="952"/>
                    <a:pt x="595" y="1506"/>
                    <a:pt x="1" y="1863"/>
                  </a:cubicBezTo>
                  <a:lnTo>
                    <a:pt x="47535" y="29314"/>
                  </a:lnTo>
                  <a:lnTo>
                    <a:pt x="47535" y="29948"/>
                  </a:lnTo>
                  <a:cubicBezTo>
                    <a:pt x="47535" y="30158"/>
                    <a:pt x="47700" y="30299"/>
                    <a:pt x="47965" y="30299"/>
                  </a:cubicBezTo>
                  <a:cubicBezTo>
                    <a:pt x="48150" y="30299"/>
                    <a:pt x="48384" y="30230"/>
                    <a:pt x="48645" y="30067"/>
                  </a:cubicBezTo>
                  <a:cubicBezTo>
                    <a:pt x="49239" y="29710"/>
                    <a:pt x="49754" y="29275"/>
                    <a:pt x="49754" y="28680"/>
                  </a:cubicBezTo>
                  <a:lnTo>
                    <a:pt x="49793" y="28086"/>
                  </a:lnTo>
                  <a:lnTo>
                    <a:pt x="1347" y="120"/>
                  </a:lnTo>
                  <a:lnTo>
                    <a:pt x="1149" y="1"/>
                  </a:ln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82" name="Google Shape;282;p35"/>
            <p:cNvSpPr/>
            <p:nvPr/>
          </p:nvSpPr>
          <p:spPr>
            <a:xfrm>
              <a:off x="6108365" y="2547982"/>
              <a:ext cx="1384629" cy="791586"/>
            </a:xfrm>
            <a:custGeom>
              <a:avLst/>
              <a:gdLst/>
              <a:ahLst/>
              <a:cxnLst/>
              <a:rect l="l" t="t" r="r" b="b"/>
              <a:pathLst>
                <a:path w="81365" h="46516" extrusionOk="0">
                  <a:moveTo>
                    <a:pt x="32565" y="1"/>
                  </a:moveTo>
                  <a:cubicBezTo>
                    <a:pt x="32227" y="1"/>
                    <a:pt x="31902" y="106"/>
                    <a:pt x="31611" y="317"/>
                  </a:cubicBezTo>
                  <a:lnTo>
                    <a:pt x="753" y="18103"/>
                  </a:lnTo>
                  <a:cubicBezTo>
                    <a:pt x="1" y="18539"/>
                    <a:pt x="1" y="19292"/>
                    <a:pt x="753" y="19728"/>
                  </a:cubicBezTo>
                  <a:lnTo>
                    <a:pt x="46585" y="46189"/>
                  </a:lnTo>
                  <a:cubicBezTo>
                    <a:pt x="47021" y="46407"/>
                    <a:pt x="47506" y="46516"/>
                    <a:pt x="47991" y="46516"/>
                  </a:cubicBezTo>
                  <a:cubicBezTo>
                    <a:pt x="48476" y="46516"/>
                    <a:pt x="48962" y="46407"/>
                    <a:pt x="49397" y="46189"/>
                  </a:cubicBezTo>
                  <a:lnTo>
                    <a:pt x="80453" y="28244"/>
                  </a:lnTo>
                  <a:cubicBezTo>
                    <a:pt x="80778" y="28082"/>
                    <a:pt x="81076" y="27946"/>
                    <a:pt x="81260" y="27946"/>
                  </a:cubicBezTo>
                  <a:cubicBezTo>
                    <a:pt x="81301" y="27946"/>
                    <a:pt x="81336" y="27953"/>
                    <a:pt x="81364" y="27967"/>
                  </a:cubicBezTo>
                  <a:lnTo>
                    <a:pt x="81166" y="27848"/>
                  </a:lnTo>
                  <a:lnTo>
                    <a:pt x="33632" y="397"/>
                  </a:lnTo>
                  <a:lnTo>
                    <a:pt x="33077" y="80"/>
                  </a:lnTo>
                  <a:cubicBezTo>
                    <a:pt x="32905" y="27"/>
                    <a:pt x="32734" y="1"/>
                    <a:pt x="325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283" name="Google Shape;283;p35"/>
            <p:cNvSpPr/>
            <p:nvPr/>
          </p:nvSpPr>
          <p:spPr>
            <a:xfrm>
              <a:off x="6700897" y="2507634"/>
              <a:ext cx="863553" cy="506849"/>
            </a:xfrm>
            <a:custGeom>
              <a:avLst/>
              <a:gdLst/>
              <a:ahLst/>
              <a:cxnLst/>
              <a:rect l="l" t="t" r="r" b="b"/>
              <a:pathLst>
                <a:path w="50745" h="29784" extrusionOk="0">
                  <a:moveTo>
                    <a:pt x="2034" y="0"/>
                  </a:moveTo>
                  <a:cubicBezTo>
                    <a:pt x="1684" y="0"/>
                    <a:pt x="1331" y="63"/>
                    <a:pt x="991" y="193"/>
                  </a:cubicBezTo>
                  <a:lnTo>
                    <a:pt x="397" y="549"/>
                  </a:lnTo>
                  <a:cubicBezTo>
                    <a:pt x="357" y="589"/>
                    <a:pt x="278" y="629"/>
                    <a:pt x="159" y="708"/>
                  </a:cubicBezTo>
                  <a:cubicBezTo>
                    <a:pt x="80" y="747"/>
                    <a:pt x="40" y="827"/>
                    <a:pt x="1" y="906"/>
                  </a:cubicBezTo>
                  <a:lnTo>
                    <a:pt x="199" y="1025"/>
                  </a:lnTo>
                  <a:lnTo>
                    <a:pt x="48645" y="28991"/>
                  </a:lnTo>
                  <a:cubicBezTo>
                    <a:pt x="48645" y="28912"/>
                    <a:pt x="48685" y="28872"/>
                    <a:pt x="48724" y="28833"/>
                  </a:cubicBezTo>
                  <a:lnTo>
                    <a:pt x="48883" y="28753"/>
                  </a:lnTo>
                  <a:lnTo>
                    <a:pt x="49239" y="28555"/>
                  </a:lnTo>
                  <a:lnTo>
                    <a:pt x="49675" y="28318"/>
                  </a:lnTo>
                  <a:cubicBezTo>
                    <a:pt x="49748" y="28263"/>
                    <a:pt x="49839" y="28233"/>
                    <a:pt x="49931" y="28233"/>
                  </a:cubicBezTo>
                  <a:cubicBezTo>
                    <a:pt x="50037" y="28233"/>
                    <a:pt x="50145" y="28272"/>
                    <a:pt x="50229" y="28357"/>
                  </a:cubicBezTo>
                  <a:cubicBezTo>
                    <a:pt x="50229" y="28357"/>
                    <a:pt x="50269" y="28357"/>
                    <a:pt x="50269" y="28397"/>
                  </a:cubicBezTo>
                  <a:cubicBezTo>
                    <a:pt x="50348" y="28476"/>
                    <a:pt x="50388" y="28516"/>
                    <a:pt x="50428" y="28595"/>
                  </a:cubicBezTo>
                  <a:cubicBezTo>
                    <a:pt x="50467" y="28674"/>
                    <a:pt x="50507" y="28793"/>
                    <a:pt x="50546" y="28872"/>
                  </a:cubicBezTo>
                  <a:cubicBezTo>
                    <a:pt x="50586" y="28991"/>
                    <a:pt x="50626" y="29070"/>
                    <a:pt x="50665" y="29189"/>
                  </a:cubicBezTo>
                  <a:cubicBezTo>
                    <a:pt x="50665" y="29308"/>
                    <a:pt x="50705" y="29427"/>
                    <a:pt x="50705" y="29546"/>
                  </a:cubicBezTo>
                  <a:cubicBezTo>
                    <a:pt x="50744" y="29625"/>
                    <a:pt x="50744" y="29704"/>
                    <a:pt x="50744" y="29783"/>
                  </a:cubicBezTo>
                  <a:lnTo>
                    <a:pt x="50744" y="29031"/>
                  </a:lnTo>
                  <a:cubicBezTo>
                    <a:pt x="50665" y="28120"/>
                    <a:pt x="50111" y="27327"/>
                    <a:pt x="49318" y="26852"/>
                  </a:cubicBezTo>
                  <a:lnTo>
                    <a:pt x="3487" y="391"/>
                  </a:lnTo>
                  <a:cubicBezTo>
                    <a:pt x="3041" y="133"/>
                    <a:pt x="2541" y="0"/>
                    <a:pt x="203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284" name="Google Shape;284;p35"/>
            <p:cNvSpPr/>
            <p:nvPr/>
          </p:nvSpPr>
          <p:spPr>
            <a:xfrm>
              <a:off x="6925375" y="3150640"/>
              <a:ext cx="639756" cy="407178"/>
            </a:xfrm>
            <a:custGeom>
              <a:avLst/>
              <a:gdLst/>
              <a:ahLst/>
              <a:cxnLst/>
              <a:rect l="l" t="t" r="r" b="b"/>
              <a:pathLst>
                <a:path w="37594" h="23927" extrusionOk="0">
                  <a:moveTo>
                    <a:pt x="36484" y="0"/>
                  </a:moveTo>
                  <a:cubicBezTo>
                    <a:pt x="36523" y="792"/>
                    <a:pt x="36325" y="1624"/>
                    <a:pt x="35969" y="2377"/>
                  </a:cubicBezTo>
                  <a:cubicBezTo>
                    <a:pt x="35731" y="2179"/>
                    <a:pt x="35414" y="2060"/>
                    <a:pt x="35097" y="2060"/>
                  </a:cubicBezTo>
                  <a:cubicBezTo>
                    <a:pt x="34582" y="2100"/>
                    <a:pt x="34147" y="2258"/>
                    <a:pt x="33711" y="2496"/>
                  </a:cubicBezTo>
                  <a:cubicBezTo>
                    <a:pt x="33236" y="2773"/>
                    <a:pt x="32800" y="3169"/>
                    <a:pt x="32483" y="3605"/>
                  </a:cubicBezTo>
                  <a:cubicBezTo>
                    <a:pt x="32245" y="3882"/>
                    <a:pt x="32087" y="4239"/>
                    <a:pt x="32087" y="4635"/>
                  </a:cubicBezTo>
                  <a:lnTo>
                    <a:pt x="3328" y="21232"/>
                  </a:lnTo>
                  <a:lnTo>
                    <a:pt x="1387" y="22342"/>
                  </a:lnTo>
                  <a:cubicBezTo>
                    <a:pt x="952" y="22579"/>
                    <a:pt x="476" y="22658"/>
                    <a:pt x="1" y="22658"/>
                  </a:cubicBezTo>
                  <a:lnTo>
                    <a:pt x="1" y="23926"/>
                  </a:lnTo>
                  <a:cubicBezTo>
                    <a:pt x="476" y="23926"/>
                    <a:pt x="952" y="23807"/>
                    <a:pt x="1387" y="23570"/>
                  </a:cubicBezTo>
                  <a:lnTo>
                    <a:pt x="4398" y="21866"/>
                  </a:lnTo>
                  <a:lnTo>
                    <a:pt x="32245" y="5784"/>
                  </a:lnTo>
                  <a:cubicBezTo>
                    <a:pt x="32760" y="5467"/>
                    <a:pt x="33156" y="5110"/>
                    <a:pt x="33156" y="4952"/>
                  </a:cubicBezTo>
                  <a:lnTo>
                    <a:pt x="33156" y="4635"/>
                  </a:lnTo>
                  <a:cubicBezTo>
                    <a:pt x="33156" y="4318"/>
                    <a:pt x="33671" y="3763"/>
                    <a:pt x="34266" y="3407"/>
                  </a:cubicBezTo>
                  <a:cubicBezTo>
                    <a:pt x="34592" y="3223"/>
                    <a:pt x="34876" y="3134"/>
                    <a:pt x="35075" y="3134"/>
                  </a:cubicBezTo>
                  <a:cubicBezTo>
                    <a:pt x="35263" y="3134"/>
                    <a:pt x="35375" y="3213"/>
                    <a:pt x="35375" y="3367"/>
                  </a:cubicBezTo>
                  <a:lnTo>
                    <a:pt x="35375" y="3644"/>
                  </a:lnTo>
                  <a:cubicBezTo>
                    <a:pt x="35375" y="3743"/>
                    <a:pt x="35434" y="3793"/>
                    <a:pt x="35533" y="3793"/>
                  </a:cubicBezTo>
                  <a:cubicBezTo>
                    <a:pt x="35632" y="3793"/>
                    <a:pt x="35771" y="3743"/>
                    <a:pt x="35929" y="3644"/>
                  </a:cubicBezTo>
                  <a:lnTo>
                    <a:pt x="36484" y="3328"/>
                  </a:lnTo>
                  <a:cubicBezTo>
                    <a:pt x="37078" y="3011"/>
                    <a:pt x="37593" y="1466"/>
                    <a:pt x="37593" y="0"/>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85" name="Google Shape;285;p35"/>
            <p:cNvSpPr/>
            <p:nvPr/>
          </p:nvSpPr>
          <p:spPr>
            <a:xfrm>
              <a:off x="6925375" y="3150640"/>
              <a:ext cx="639756" cy="407178"/>
            </a:xfrm>
            <a:custGeom>
              <a:avLst/>
              <a:gdLst/>
              <a:ahLst/>
              <a:cxnLst/>
              <a:rect l="l" t="t" r="r" b="b"/>
              <a:pathLst>
                <a:path w="37594" h="23927" extrusionOk="0">
                  <a:moveTo>
                    <a:pt x="36484" y="0"/>
                  </a:moveTo>
                  <a:cubicBezTo>
                    <a:pt x="36523" y="792"/>
                    <a:pt x="36325" y="1624"/>
                    <a:pt x="35969" y="2377"/>
                  </a:cubicBezTo>
                  <a:cubicBezTo>
                    <a:pt x="35731" y="2179"/>
                    <a:pt x="35414" y="2060"/>
                    <a:pt x="35097" y="2060"/>
                  </a:cubicBezTo>
                  <a:cubicBezTo>
                    <a:pt x="34582" y="2100"/>
                    <a:pt x="34147" y="2258"/>
                    <a:pt x="33711" y="2496"/>
                  </a:cubicBezTo>
                  <a:cubicBezTo>
                    <a:pt x="33236" y="2773"/>
                    <a:pt x="32800" y="3169"/>
                    <a:pt x="32483" y="3605"/>
                  </a:cubicBezTo>
                  <a:cubicBezTo>
                    <a:pt x="32245" y="3882"/>
                    <a:pt x="32087" y="4239"/>
                    <a:pt x="32087" y="4635"/>
                  </a:cubicBezTo>
                  <a:lnTo>
                    <a:pt x="3328" y="21232"/>
                  </a:lnTo>
                  <a:lnTo>
                    <a:pt x="1387" y="22342"/>
                  </a:lnTo>
                  <a:cubicBezTo>
                    <a:pt x="952" y="22579"/>
                    <a:pt x="476" y="22658"/>
                    <a:pt x="1" y="22658"/>
                  </a:cubicBezTo>
                  <a:lnTo>
                    <a:pt x="1" y="23926"/>
                  </a:lnTo>
                  <a:cubicBezTo>
                    <a:pt x="476" y="23926"/>
                    <a:pt x="952" y="23807"/>
                    <a:pt x="1387" y="23570"/>
                  </a:cubicBezTo>
                  <a:lnTo>
                    <a:pt x="4398" y="21866"/>
                  </a:lnTo>
                  <a:lnTo>
                    <a:pt x="32245" y="5784"/>
                  </a:lnTo>
                  <a:cubicBezTo>
                    <a:pt x="32760" y="5467"/>
                    <a:pt x="33156" y="5110"/>
                    <a:pt x="33156" y="4952"/>
                  </a:cubicBezTo>
                  <a:lnTo>
                    <a:pt x="33156" y="4635"/>
                  </a:lnTo>
                  <a:cubicBezTo>
                    <a:pt x="33156" y="4318"/>
                    <a:pt x="33671" y="3763"/>
                    <a:pt x="34266" y="3407"/>
                  </a:cubicBezTo>
                  <a:cubicBezTo>
                    <a:pt x="34592" y="3223"/>
                    <a:pt x="34876" y="3134"/>
                    <a:pt x="35075" y="3134"/>
                  </a:cubicBezTo>
                  <a:cubicBezTo>
                    <a:pt x="35263" y="3134"/>
                    <a:pt x="35375" y="3213"/>
                    <a:pt x="35375" y="3367"/>
                  </a:cubicBezTo>
                  <a:lnTo>
                    <a:pt x="35375" y="3644"/>
                  </a:lnTo>
                  <a:cubicBezTo>
                    <a:pt x="35375" y="3743"/>
                    <a:pt x="35434" y="3793"/>
                    <a:pt x="35533" y="3793"/>
                  </a:cubicBezTo>
                  <a:cubicBezTo>
                    <a:pt x="35632" y="3793"/>
                    <a:pt x="35771" y="3743"/>
                    <a:pt x="35929" y="3644"/>
                  </a:cubicBezTo>
                  <a:lnTo>
                    <a:pt x="36484" y="3328"/>
                  </a:lnTo>
                  <a:cubicBezTo>
                    <a:pt x="37078" y="3011"/>
                    <a:pt x="37593" y="1466"/>
                    <a:pt x="3759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86" name="Google Shape;286;p35"/>
            <p:cNvSpPr/>
            <p:nvPr/>
          </p:nvSpPr>
          <p:spPr>
            <a:xfrm>
              <a:off x="6924711" y="2987681"/>
              <a:ext cx="639739" cy="373296"/>
            </a:xfrm>
            <a:custGeom>
              <a:avLst/>
              <a:gdLst/>
              <a:ahLst/>
              <a:cxnLst/>
              <a:rect l="l" t="t" r="r" b="b"/>
              <a:pathLst>
                <a:path w="37593" h="21936" extrusionOk="0">
                  <a:moveTo>
                    <a:pt x="36715" y="0"/>
                  </a:moveTo>
                  <a:cubicBezTo>
                    <a:pt x="36640" y="0"/>
                    <a:pt x="36561" y="22"/>
                    <a:pt x="36483" y="69"/>
                  </a:cubicBezTo>
                  <a:lnTo>
                    <a:pt x="36048" y="346"/>
                  </a:lnTo>
                  <a:lnTo>
                    <a:pt x="35731" y="544"/>
                  </a:lnTo>
                  <a:lnTo>
                    <a:pt x="35572" y="624"/>
                  </a:lnTo>
                  <a:cubicBezTo>
                    <a:pt x="35453" y="743"/>
                    <a:pt x="35374" y="901"/>
                    <a:pt x="35414" y="1059"/>
                  </a:cubicBezTo>
                  <a:lnTo>
                    <a:pt x="35414" y="1416"/>
                  </a:lnTo>
                  <a:cubicBezTo>
                    <a:pt x="35295" y="1891"/>
                    <a:pt x="34978" y="2287"/>
                    <a:pt x="34542" y="2525"/>
                  </a:cubicBezTo>
                  <a:cubicBezTo>
                    <a:pt x="34225" y="2684"/>
                    <a:pt x="33948" y="2763"/>
                    <a:pt x="33750" y="2763"/>
                  </a:cubicBezTo>
                  <a:cubicBezTo>
                    <a:pt x="33552" y="2763"/>
                    <a:pt x="33433" y="2684"/>
                    <a:pt x="33433" y="2525"/>
                  </a:cubicBezTo>
                  <a:lnTo>
                    <a:pt x="33433" y="2169"/>
                  </a:lnTo>
                  <a:cubicBezTo>
                    <a:pt x="33422" y="2134"/>
                    <a:pt x="33380" y="2116"/>
                    <a:pt x="33313" y="2116"/>
                  </a:cubicBezTo>
                  <a:cubicBezTo>
                    <a:pt x="33152" y="2116"/>
                    <a:pt x="32847" y="2221"/>
                    <a:pt x="32482" y="2446"/>
                  </a:cubicBezTo>
                  <a:lnTo>
                    <a:pt x="25431" y="6486"/>
                  </a:lnTo>
                  <a:lnTo>
                    <a:pt x="3328" y="19242"/>
                  </a:lnTo>
                  <a:lnTo>
                    <a:pt x="1426" y="20351"/>
                  </a:lnTo>
                  <a:cubicBezTo>
                    <a:pt x="1046" y="20558"/>
                    <a:pt x="635" y="20675"/>
                    <a:pt x="195" y="20675"/>
                  </a:cubicBezTo>
                  <a:cubicBezTo>
                    <a:pt x="130" y="20675"/>
                    <a:pt x="66" y="20673"/>
                    <a:pt x="0" y="20668"/>
                  </a:cubicBezTo>
                  <a:lnTo>
                    <a:pt x="0" y="21935"/>
                  </a:lnTo>
                  <a:cubicBezTo>
                    <a:pt x="476" y="21935"/>
                    <a:pt x="951" y="21816"/>
                    <a:pt x="1387" y="21618"/>
                  </a:cubicBezTo>
                  <a:lnTo>
                    <a:pt x="4397" y="19875"/>
                  </a:lnTo>
                  <a:lnTo>
                    <a:pt x="32205" y="3793"/>
                  </a:lnTo>
                  <a:lnTo>
                    <a:pt x="32403" y="3713"/>
                  </a:lnTo>
                  <a:lnTo>
                    <a:pt x="32482" y="3634"/>
                  </a:lnTo>
                  <a:cubicBezTo>
                    <a:pt x="32760" y="3872"/>
                    <a:pt x="33116" y="3991"/>
                    <a:pt x="33473" y="3991"/>
                  </a:cubicBezTo>
                  <a:cubicBezTo>
                    <a:pt x="33948" y="3991"/>
                    <a:pt x="34423" y="3832"/>
                    <a:pt x="34820" y="3595"/>
                  </a:cubicBezTo>
                  <a:cubicBezTo>
                    <a:pt x="35533" y="3198"/>
                    <a:pt x="36364" y="2406"/>
                    <a:pt x="36444" y="1535"/>
                  </a:cubicBezTo>
                  <a:cubicBezTo>
                    <a:pt x="36444" y="1535"/>
                    <a:pt x="36444" y="1574"/>
                    <a:pt x="36444" y="1574"/>
                  </a:cubicBezTo>
                  <a:lnTo>
                    <a:pt x="36483" y="1852"/>
                  </a:lnTo>
                  <a:lnTo>
                    <a:pt x="36483" y="2169"/>
                  </a:lnTo>
                  <a:lnTo>
                    <a:pt x="36483" y="9536"/>
                  </a:lnTo>
                  <a:lnTo>
                    <a:pt x="37592" y="9536"/>
                  </a:lnTo>
                  <a:lnTo>
                    <a:pt x="37592" y="2169"/>
                  </a:lnTo>
                  <a:lnTo>
                    <a:pt x="37592" y="1733"/>
                  </a:lnTo>
                  <a:lnTo>
                    <a:pt x="37592" y="1574"/>
                  </a:lnTo>
                  <a:cubicBezTo>
                    <a:pt x="37553" y="1495"/>
                    <a:pt x="37553" y="1416"/>
                    <a:pt x="37553" y="1337"/>
                  </a:cubicBezTo>
                  <a:cubicBezTo>
                    <a:pt x="37513" y="1218"/>
                    <a:pt x="37513" y="1099"/>
                    <a:pt x="37474" y="980"/>
                  </a:cubicBezTo>
                  <a:cubicBezTo>
                    <a:pt x="37434" y="861"/>
                    <a:pt x="37394" y="743"/>
                    <a:pt x="37394" y="663"/>
                  </a:cubicBezTo>
                  <a:cubicBezTo>
                    <a:pt x="37355" y="544"/>
                    <a:pt x="37315" y="465"/>
                    <a:pt x="37236" y="386"/>
                  </a:cubicBezTo>
                  <a:cubicBezTo>
                    <a:pt x="37236" y="346"/>
                    <a:pt x="37236" y="346"/>
                    <a:pt x="37196" y="307"/>
                  </a:cubicBezTo>
                  <a:cubicBezTo>
                    <a:pt x="37157" y="267"/>
                    <a:pt x="37157" y="228"/>
                    <a:pt x="37117" y="188"/>
                  </a:cubicBezTo>
                  <a:cubicBezTo>
                    <a:pt x="37077" y="148"/>
                    <a:pt x="37077" y="148"/>
                    <a:pt x="37038" y="148"/>
                  </a:cubicBezTo>
                  <a:cubicBezTo>
                    <a:pt x="36942" y="52"/>
                    <a:pt x="36831" y="0"/>
                    <a:pt x="36715" y="0"/>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87" name="Google Shape;287;p35"/>
            <p:cNvSpPr/>
            <p:nvPr/>
          </p:nvSpPr>
          <p:spPr>
            <a:xfrm>
              <a:off x="6924711" y="2987681"/>
              <a:ext cx="639739" cy="373296"/>
            </a:xfrm>
            <a:custGeom>
              <a:avLst/>
              <a:gdLst/>
              <a:ahLst/>
              <a:cxnLst/>
              <a:rect l="l" t="t" r="r" b="b"/>
              <a:pathLst>
                <a:path w="37593" h="21936" extrusionOk="0">
                  <a:moveTo>
                    <a:pt x="36715" y="0"/>
                  </a:moveTo>
                  <a:cubicBezTo>
                    <a:pt x="36640" y="0"/>
                    <a:pt x="36561" y="22"/>
                    <a:pt x="36483" y="69"/>
                  </a:cubicBezTo>
                  <a:lnTo>
                    <a:pt x="36048" y="346"/>
                  </a:lnTo>
                  <a:lnTo>
                    <a:pt x="35731" y="544"/>
                  </a:lnTo>
                  <a:lnTo>
                    <a:pt x="35572" y="624"/>
                  </a:lnTo>
                  <a:cubicBezTo>
                    <a:pt x="35453" y="743"/>
                    <a:pt x="35374" y="901"/>
                    <a:pt x="35414" y="1059"/>
                  </a:cubicBezTo>
                  <a:lnTo>
                    <a:pt x="35414" y="1416"/>
                  </a:lnTo>
                  <a:cubicBezTo>
                    <a:pt x="35295" y="1891"/>
                    <a:pt x="34978" y="2287"/>
                    <a:pt x="34542" y="2525"/>
                  </a:cubicBezTo>
                  <a:cubicBezTo>
                    <a:pt x="34225" y="2684"/>
                    <a:pt x="33948" y="2763"/>
                    <a:pt x="33750" y="2763"/>
                  </a:cubicBezTo>
                  <a:cubicBezTo>
                    <a:pt x="33552" y="2763"/>
                    <a:pt x="33433" y="2684"/>
                    <a:pt x="33433" y="2525"/>
                  </a:cubicBezTo>
                  <a:lnTo>
                    <a:pt x="33433" y="2169"/>
                  </a:lnTo>
                  <a:cubicBezTo>
                    <a:pt x="33422" y="2134"/>
                    <a:pt x="33380" y="2116"/>
                    <a:pt x="33313" y="2116"/>
                  </a:cubicBezTo>
                  <a:cubicBezTo>
                    <a:pt x="33152" y="2116"/>
                    <a:pt x="32847" y="2221"/>
                    <a:pt x="32482" y="2446"/>
                  </a:cubicBezTo>
                  <a:lnTo>
                    <a:pt x="25431" y="6486"/>
                  </a:lnTo>
                  <a:lnTo>
                    <a:pt x="3328" y="19242"/>
                  </a:lnTo>
                  <a:lnTo>
                    <a:pt x="1426" y="20351"/>
                  </a:lnTo>
                  <a:cubicBezTo>
                    <a:pt x="1046" y="20558"/>
                    <a:pt x="635" y="20675"/>
                    <a:pt x="195" y="20675"/>
                  </a:cubicBezTo>
                  <a:cubicBezTo>
                    <a:pt x="130" y="20675"/>
                    <a:pt x="66" y="20673"/>
                    <a:pt x="0" y="20668"/>
                  </a:cubicBezTo>
                  <a:lnTo>
                    <a:pt x="0" y="21935"/>
                  </a:lnTo>
                  <a:cubicBezTo>
                    <a:pt x="476" y="21935"/>
                    <a:pt x="951" y="21816"/>
                    <a:pt x="1387" y="21618"/>
                  </a:cubicBezTo>
                  <a:lnTo>
                    <a:pt x="4397" y="19875"/>
                  </a:lnTo>
                  <a:lnTo>
                    <a:pt x="32205" y="3793"/>
                  </a:lnTo>
                  <a:lnTo>
                    <a:pt x="32403" y="3713"/>
                  </a:lnTo>
                  <a:lnTo>
                    <a:pt x="32482" y="3634"/>
                  </a:lnTo>
                  <a:cubicBezTo>
                    <a:pt x="32760" y="3872"/>
                    <a:pt x="33116" y="3991"/>
                    <a:pt x="33473" y="3991"/>
                  </a:cubicBezTo>
                  <a:cubicBezTo>
                    <a:pt x="33948" y="3991"/>
                    <a:pt x="34423" y="3832"/>
                    <a:pt x="34820" y="3595"/>
                  </a:cubicBezTo>
                  <a:cubicBezTo>
                    <a:pt x="35533" y="3198"/>
                    <a:pt x="36364" y="2406"/>
                    <a:pt x="36444" y="1535"/>
                  </a:cubicBezTo>
                  <a:cubicBezTo>
                    <a:pt x="36444" y="1535"/>
                    <a:pt x="36444" y="1574"/>
                    <a:pt x="36444" y="1574"/>
                  </a:cubicBezTo>
                  <a:lnTo>
                    <a:pt x="36483" y="1852"/>
                  </a:lnTo>
                  <a:lnTo>
                    <a:pt x="36483" y="2169"/>
                  </a:lnTo>
                  <a:lnTo>
                    <a:pt x="36483" y="9536"/>
                  </a:lnTo>
                  <a:lnTo>
                    <a:pt x="37592" y="9536"/>
                  </a:lnTo>
                  <a:lnTo>
                    <a:pt x="37592" y="2169"/>
                  </a:lnTo>
                  <a:lnTo>
                    <a:pt x="37592" y="1733"/>
                  </a:lnTo>
                  <a:lnTo>
                    <a:pt x="37592" y="1574"/>
                  </a:lnTo>
                  <a:cubicBezTo>
                    <a:pt x="37553" y="1495"/>
                    <a:pt x="37553" y="1416"/>
                    <a:pt x="37553" y="1337"/>
                  </a:cubicBezTo>
                  <a:cubicBezTo>
                    <a:pt x="37513" y="1218"/>
                    <a:pt x="37513" y="1099"/>
                    <a:pt x="37474" y="980"/>
                  </a:cubicBezTo>
                  <a:cubicBezTo>
                    <a:pt x="37434" y="861"/>
                    <a:pt x="37394" y="743"/>
                    <a:pt x="37394" y="663"/>
                  </a:cubicBezTo>
                  <a:cubicBezTo>
                    <a:pt x="37355" y="544"/>
                    <a:pt x="37315" y="465"/>
                    <a:pt x="37236" y="386"/>
                  </a:cubicBezTo>
                  <a:cubicBezTo>
                    <a:pt x="37236" y="346"/>
                    <a:pt x="37236" y="346"/>
                    <a:pt x="37196" y="307"/>
                  </a:cubicBezTo>
                  <a:cubicBezTo>
                    <a:pt x="37157" y="267"/>
                    <a:pt x="37157" y="228"/>
                    <a:pt x="37117" y="188"/>
                  </a:cubicBezTo>
                  <a:cubicBezTo>
                    <a:pt x="37077" y="148"/>
                    <a:pt x="37077" y="148"/>
                    <a:pt x="37038" y="148"/>
                  </a:cubicBezTo>
                  <a:cubicBezTo>
                    <a:pt x="36942" y="52"/>
                    <a:pt x="36831" y="0"/>
                    <a:pt x="3671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88" name="Google Shape;288;p35"/>
            <p:cNvSpPr/>
            <p:nvPr/>
          </p:nvSpPr>
          <p:spPr>
            <a:xfrm>
              <a:off x="6111053" y="2869528"/>
              <a:ext cx="813675" cy="491448"/>
            </a:xfrm>
            <a:custGeom>
              <a:avLst/>
              <a:gdLst/>
              <a:ahLst/>
              <a:cxnLst/>
              <a:rect l="l" t="t" r="r" b="b"/>
              <a:pathLst>
                <a:path w="47814" h="28879" extrusionOk="0">
                  <a:moveTo>
                    <a:pt x="1" y="1"/>
                  </a:moveTo>
                  <a:lnTo>
                    <a:pt x="1" y="1268"/>
                  </a:lnTo>
                  <a:cubicBezTo>
                    <a:pt x="41" y="1625"/>
                    <a:pt x="278" y="1942"/>
                    <a:pt x="595" y="2100"/>
                  </a:cubicBezTo>
                  <a:lnTo>
                    <a:pt x="43377" y="26818"/>
                  </a:lnTo>
                  <a:lnTo>
                    <a:pt x="46387" y="28561"/>
                  </a:lnTo>
                  <a:cubicBezTo>
                    <a:pt x="46823" y="28759"/>
                    <a:pt x="47298" y="28878"/>
                    <a:pt x="47813" y="28878"/>
                  </a:cubicBezTo>
                  <a:lnTo>
                    <a:pt x="47813" y="27611"/>
                  </a:lnTo>
                  <a:cubicBezTo>
                    <a:pt x="47298" y="27611"/>
                    <a:pt x="46823" y="27492"/>
                    <a:pt x="46387" y="27294"/>
                  </a:cubicBezTo>
                  <a:lnTo>
                    <a:pt x="44525" y="26185"/>
                  </a:lnTo>
                  <a:lnTo>
                    <a:pt x="595" y="833"/>
                  </a:lnTo>
                  <a:cubicBezTo>
                    <a:pt x="278" y="674"/>
                    <a:pt x="41" y="357"/>
                    <a:pt x="1" y="1"/>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89" name="Google Shape;289;p35"/>
            <p:cNvSpPr/>
            <p:nvPr/>
          </p:nvSpPr>
          <p:spPr>
            <a:xfrm>
              <a:off x="6111053" y="2869528"/>
              <a:ext cx="813675" cy="491448"/>
            </a:xfrm>
            <a:custGeom>
              <a:avLst/>
              <a:gdLst/>
              <a:ahLst/>
              <a:cxnLst/>
              <a:rect l="l" t="t" r="r" b="b"/>
              <a:pathLst>
                <a:path w="47814" h="28879" extrusionOk="0">
                  <a:moveTo>
                    <a:pt x="1" y="1"/>
                  </a:moveTo>
                  <a:lnTo>
                    <a:pt x="1" y="1268"/>
                  </a:lnTo>
                  <a:cubicBezTo>
                    <a:pt x="41" y="1625"/>
                    <a:pt x="278" y="1942"/>
                    <a:pt x="595" y="2100"/>
                  </a:cubicBezTo>
                  <a:lnTo>
                    <a:pt x="43377" y="26818"/>
                  </a:lnTo>
                  <a:lnTo>
                    <a:pt x="46387" y="28561"/>
                  </a:lnTo>
                  <a:cubicBezTo>
                    <a:pt x="46823" y="28759"/>
                    <a:pt x="47298" y="28878"/>
                    <a:pt x="47813" y="28878"/>
                  </a:cubicBezTo>
                  <a:lnTo>
                    <a:pt x="47813" y="27611"/>
                  </a:lnTo>
                  <a:cubicBezTo>
                    <a:pt x="47298" y="27611"/>
                    <a:pt x="46823" y="27492"/>
                    <a:pt x="46387" y="27294"/>
                  </a:cubicBezTo>
                  <a:lnTo>
                    <a:pt x="44525" y="26185"/>
                  </a:lnTo>
                  <a:lnTo>
                    <a:pt x="595" y="833"/>
                  </a:lnTo>
                  <a:cubicBezTo>
                    <a:pt x="278" y="674"/>
                    <a:pt x="41" y="357"/>
                    <a:pt x="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0" name="Google Shape;290;p35"/>
            <p:cNvSpPr/>
            <p:nvPr/>
          </p:nvSpPr>
          <p:spPr>
            <a:xfrm>
              <a:off x="6111053" y="3066369"/>
              <a:ext cx="814338" cy="491448"/>
            </a:xfrm>
            <a:custGeom>
              <a:avLst/>
              <a:gdLst/>
              <a:ahLst/>
              <a:cxnLst/>
              <a:rect l="l" t="t" r="r" b="b"/>
              <a:pathLst>
                <a:path w="47853" h="28879" extrusionOk="0">
                  <a:moveTo>
                    <a:pt x="1" y="1"/>
                  </a:moveTo>
                  <a:lnTo>
                    <a:pt x="1" y="1268"/>
                  </a:lnTo>
                  <a:cubicBezTo>
                    <a:pt x="41" y="1625"/>
                    <a:pt x="278" y="1942"/>
                    <a:pt x="595" y="2060"/>
                  </a:cubicBezTo>
                  <a:lnTo>
                    <a:pt x="43416" y="26818"/>
                  </a:lnTo>
                  <a:lnTo>
                    <a:pt x="46427" y="28522"/>
                  </a:lnTo>
                  <a:cubicBezTo>
                    <a:pt x="46863" y="28759"/>
                    <a:pt x="47338" y="28878"/>
                    <a:pt x="47853" y="28878"/>
                  </a:cubicBezTo>
                  <a:lnTo>
                    <a:pt x="47853" y="27610"/>
                  </a:lnTo>
                  <a:cubicBezTo>
                    <a:pt x="47338" y="27610"/>
                    <a:pt x="46863" y="27492"/>
                    <a:pt x="46427" y="27254"/>
                  </a:cubicBezTo>
                  <a:lnTo>
                    <a:pt x="44525" y="26184"/>
                  </a:lnTo>
                  <a:lnTo>
                    <a:pt x="635" y="832"/>
                  </a:lnTo>
                  <a:cubicBezTo>
                    <a:pt x="278" y="674"/>
                    <a:pt x="41" y="357"/>
                    <a:pt x="1" y="1"/>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291" name="Google Shape;291;p35"/>
            <p:cNvSpPr/>
            <p:nvPr/>
          </p:nvSpPr>
          <p:spPr>
            <a:xfrm>
              <a:off x="6111053" y="3066369"/>
              <a:ext cx="814338" cy="491448"/>
            </a:xfrm>
            <a:custGeom>
              <a:avLst/>
              <a:gdLst/>
              <a:ahLst/>
              <a:cxnLst/>
              <a:rect l="l" t="t" r="r" b="b"/>
              <a:pathLst>
                <a:path w="47853" h="28879" extrusionOk="0">
                  <a:moveTo>
                    <a:pt x="1" y="1"/>
                  </a:moveTo>
                  <a:lnTo>
                    <a:pt x="1" y="1268"/>
                  </a:lnTo>
                  <a:cubicBezTo>
                    <a:pt x="41" y="1625"/>
                    <a:pt x="278" y="1942"/>
                    <a:pt x="595" y="2060"/>
                  </a:cubicBezTo>
                  <a:lnTo>
                    <a:pt x="43416" y="26818"/>
                  </a:lnTo>
                  <a:lnTo>
                    <a:pt x="46427" y="28522"/>
                  </a:lnTo>
                  <a:cubicBezTo>
                    <a:pt x="46863" y="28759"/>
                    <a:pt x="47338" y="28878"/>
                    <a:pt x="47853" y="28878"/>
                  </a:cubicBezTo>
                  <a:lnTo>
                    <a:pt x="47853" y="27610"/>
                  </a:lnTo>
                  <a:cubicBezTo>
                    <a:pt x="47338" y="27610"/>
                    <a:pt x="46863" y="27492"/>
                    <a:pt x="46427" y="27254"/>
                  </a:cubicBezTo>
                  <a:lnTo>
                    <a:pt x="44525" y="26184"/>
                  </a:lnTo>
                  <a:lnTo>
                    <a:pt x="635" y="832"/>
                  </a:lnTo>
                  <a:cubicBezTo>
                    <a:pt x="278" y="674"/>
                    <a:pt x="41" y="357"/>
                    <a:pt x="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292" name="Google Shape;292;p35"/>
          <p:cNvSpPr/>
          <p:nvPr/>
        </p:nvSpPr>
        <p:spPr>
          <a:xfrm>
            <a:off x="8548581" y="2833606"/>
            <a:ext cx="343051" cy="347815"/>
          </a:xfrm>
          <a:custGeom>
            <a:avLst/>
            <a:gdLst/>
            <a:ahLst/>
            <a:cxnLst/>
            <a:rect l="l" t="t" r="r" b="b"/>
            <a:pathLst>
              <a:path w="11449" h="11608" extrusionOk="0">
                <a:moveTo>
                  <a:pt x="4556" y="1"/>
                </a:moveTo>
                <a:lnTo>
                  <a:pt x="1" y="8082"/>
                </a:lnTo>
                <a:lnTo>
                  <a:pt x="6616" y="11607"/>
                </a:lnTo>
                <a:lnTo>
                  <a:pt x="11449" y="4438"/>
                </a:lnTo>
                <a:lnTo>
                  <a:pt x="4556" y="1"/>
                </a:lnTo>
                <a:close/>
              </a:path>
            </a:pathLst>
          </a:custGeom>
          <a:solidFill>
            <a:srgbClr val="FFA8A7"/>
          </a:solidFill>
          <a:ln>
            <a:noFill/>
          </a:ln>
        </p:spPr>
        <p:txBody>
          <a:bodyPr spcFirstLastPara="1" wrap="square" lIns="121900" tIns="121900" rIns="121900" bIns="121900" anchor="ctr" anchorCtr="0">
            <a:noAutofit/>
          </a:bodyPr>
          <a:lstStyle/>
          <a:p>
            <a:endParaRPr sz="2400"/>
          </a:p>
        </p:txBody>
      </p:sp>
      <p:sp>
        <p:nvSpPr>
          <p:cNvPr id="293" name="Google Shape;293;p35"/>
          <p:cNvSpPr/>
          <p:nvPr/>
        </p:nvSpPr>
        <p:spPr>
          <a:xfrm>
            <a:off x="8668469" y="2280312"/>
            <a:ext cx="499728" cy="704048"/>
          </a:xfrm>
          <a:custGeom>
            <a:avLst/>
            <a:gdLst/>
            <a:ahLst/>
            <a:cxnLst/>
            <a:rect l="l" t="t" r="r" b="b"/>
            <a:pathLst>
              <a:path w="16678" h="23497" extrusionOk="0">
                <a:moveTo>
                  <a:pt x="14504" y="1"/>
                </a:moveTo>
                <a:cubicBezTo>
                  <a:pt x="12265" y="1"/>
                  <a:pt x="9695" y="755"/>
                  <a:pt x="7844" y="3928"/>
                </a:cubicBezTo>
                <a:cubicBezTo>
                  <a:pt x="5348" y="8206"/>
                  <a:pt x="1" y="18704"/>
                  <a:pt x="1" y="18704"/>
                </a:cubicBezTo>
                <a:cubicBezTo>
                  <a:pt x="1" y="18704"/>
                  <a:pt x="3130" y="22744"/>
                  <a:pt x="7646" y="23497"/>
                </a:cubicBezTo>
                <a:lnTo>
                  <a:pt x="15093" y="11771"/>
                </a:lnTo>
                <a:lnTo>
                  <a:pt x="16677" y="205"/>
                </a:lnTo>
                <a:cubicBezTo>
                  <a:pt x="16023" y="92"/>
                  <a:pt x="15284" y="1"/>
                  <a:pt x="1450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294" name="Google Shape;294;p35"/>
          <p:cNvSpPr/>
          <p:nvPr/>
        </p:nvSpPr>
        <p:spPr>
          <a:xfrm>
            <a:off x="8820419" y="5259764"/>
            <a:ext cx="168544" cy="289656"/>
          </a:xfrm>
          <a:custGeom>
            <a:avLst/>
            <a:gdLst/>
            <a:ahLst/>
            <a:cxnLst/>
            <a:rect l="l" t="t" r="r" b="b"/>
            <a:pathLst>
              <a:path w="5625" h="9667" extrusionOk="0">
                <a:moveTo>
                  <a:pt x="0" y="1"/>
                </a:moveTo>
                <a:lnTo>
                  <a:pt x="0" y="9666"/>
                </a:lnTo>
                <a:lnTo>
                  <a:pt x="5625" y="9666"/>
                </a:lnTo>
                <a:lnTo>
                  <a:pt x="5625" y="1"/>
                </a:lnTo>
                <a:close/>
              </a:path>
            </a:pathLst>
          </a:custGeom>
          <a:solidFill>
            <a:srgbClr val="FFA8A7"/>
          </a:solidFill>
          <a:ln>
            <a:noFill/>
          </a:ln>
        </p:spPr>
        <p:txBody>
          <a:bodyPr spcFirstLastPara="1" wrap="square" lIns="121900" tIns="121900" rIns="121900" bIns="121900" anchor="ctr" anchorCtr="0">
            <a:noAutofit/>
          </a:bodyPr>
          <a:lstStyle/>
          <a:p>
            <a:endParaRPr sz="2400"/>
          </a:p>
        </p:txBody>
      </p:sp>
      <p:sp>
        <p:nvSpPr>
          <p:cNvPr id="295" name="Google Shape;295;p35"/>
          <p:cNvSpPr/>
          <p:nvPr/>
        </p:nvSpPr>
        <p:spPr>
          <a:xfrm>
            <a:off x="8320703" y="4881133"/>
            <a:ext cx="178072" cy="313387"/>
          </a:xfrm>
          <a:custGeom>
            <a:avLst/>
            <a:gdLst/>
            <a:ahLst/>
            <a:cxnLst/>
            <a:rect l="l" t="t" r="r" b="b"/>
            <a:pathLst>
              <a:path w="5943" h="10459" extrusionOk="0">
                <a:moveTo>
                  <a:pt x="5665" y="1"/>
                </a:moveTo>
                <a:lnTo>
                  <a:pt x="0" y="199"/>
                </a:lnTo>
                <a:lnTo>
                  <a:pt x="277" y="10458"/>
                </a:lnTo>
                <a:lnTo>
                  <a:pt x="5942" y="10260"/>
                </a:lnTo>
                <a:lnTo>
                  <a:pt x="5665" y="1"/>
                </a:lnTo>
                <a:close/>
              </a:path>
            </a:pathLst>
          </a:custGeom>
          <a:solidFill>
            <a:srgbClr val="FFA8A7"/>
          </a:solidFill>
          <a:ln>
            <a:noFill/>
          </a:ln>
        </p:spPr>
        <p:txBody>
          <a:bodyPr spcFirstLastPara="1" wrap="square" lIns="121900" tIns="121900" rIns="121900" bIns="121900" anchor="ctr" anchorCtr="0">
            <a:noAutofit/>
          </a:bodyPr>
          <a:lstStyle/>
          <a:p>
            <a:endParaRPr sz="2400"/>
          </a:p>
        </p:txBody>
      </p:sp>
      <p:sp>
        <p:nvSpPr>
          <p:cNvPr id="296" name="Google Shape;296;p35"/>
          <p:cNvSpPr/>
          <p:nvPr/>
        </p:nvSpPr>
        <p:spPr>
          <a:xfrm>
            <a:off x="8537586" y="5441379"/>
            <a:ext cx="494125" cy="451488"/>
          </a:xfrm>
          <a:custGeom>
            <a:avLst/>
            <a:gdLst/>
            <a:ahLst/>
            <a:cxnLst/>
            <a:rect l="l" t="t" r="r" b="b"/>
            <a:pathLst>
              <a:path w="16491" h="15068" extrusionOk="0">
                <a:moveTo>
                  <a:pt x="9439" y="1"/>
                </a:moveTo>
                <a:cubicBezTo>
                  <a:pt x="8884" y="238"/>
                  <a:pt x="7617" y="5031"/>
                  <a:pt x="5399" y="7091"/>
                </a:cubicBezTo>
                <a:cubicBezTo>
                  <a:pt x="3616" y="8715"/>
                  <a:pt x="1160" y="10577"/>
                  <a:pt x="526" y="12399"/>
                </a:cubicBezTo>
                <a:cubicBezTo>
                  <a:pt x="0" y="14013"/>
                  <a:pt x="3078" y="15068"/>
                  <a:pt x="4944" y="15068"/>
                </a:cubicBezTo>
                <a:cubicBezTo>
                  <a:pt x="5185" y="15068"/>
                  <a:pt x="5406" y="15050"/>
                  <a:pt x="5597" y="15014"/>
                </a:cubicBezTo>
                <a:cubicBezTo>
                  <a:pt x="7538" y="14697"/>
                  <a:pt x="10905" y="13310"/>
                  <a:pt x="11737" y="12043"/>
                </a:cubicBezTo>
                <a:cubicBezTo>
                  <a:pt x="12568" y="10815"/>
                  <a:pt x="12965" y="8913"/>
                  <a:pt x="13638" y="8002"/>
                </a:cubicBezTo>
                <a:cubicBezTo>
                  <a:pt x="14351" y="7091"/>
                  <a:pt x="15896" y="6022"/>
                  <a:pt x="16292" y="4992"/>
                </a:cubicBezTo>
                <a:cubicBezTo>
                  <a:pt x="16490" y="4398"/>
                  <a:pt x="16252" y="3090"/>
                  <a:pt x="15975" y="2021"/>
                </a:cubicBezTo>
                <a:cubicBezTo>
                  <a:pt x="15712" y="1080"/>
                  <a:pt x="15448" y="31"/>
                  <a:pt x="15117" y="31"/>
                </a:cubicBezTo>
                <a:cubicBezTo>
                  <a:pt x="15099" y="31"/>
                  <a:pt x="15082" y="34"/>
                  <a:pt x="15064" y="40"/>
                </a:cubicBezTo>
                <a:lnTo>
                  <a:pt x="15064" y="634"/>
                </a:lnTo>
                <a:cubicBezTo>
                  <a:pt x="14668" y="1110"/>
                  <a:pt x="13519" y="1545"/>
                  <a:pt x="12252" y="1585"/>
                </a:cubicBezTo>
                <a:cubicBezTo>
                  <a:pt x="12184" y="1588"/>
                  <a:pt x="12110" y="1590"/>
                  <a:pt x="12029" y="1590"/>
                </a:cubicBezTo>
                <a:cubicBezTo>
                  <a:pt x="11107" y="1590"/>
                  <a:pt x="9403" y="1376"/>
                  <a:pt x="9439" y="793"/>
                </a:cubicBezTo>
                <a:lnTo>
                  <a:pt x="9439"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97" name="Google Shape;297;p35"/>
          <p:cNvSpPr/>
          <p:nvPr/>
        </p:nvSpPr>
        <p:spPr>
          <a:xfrm>
            <a:off x="7915943" y="5132655"/>
            <a:ext cx="646908" cy="331304"/>
          </a:xfrm>
          <a:custGeom>
            <a:avLst/>
            <a:gdLst/>
            <a:ahLst/>
            <a:cxnLst/>
            <a:rect l="l" t="t" r="r" b="b"/>
            <a:pathLst>
              <a:path w="21590" h="11057" extrusionOk="0">
                <a:moveTo>
                  <a:pt x="19447" y="0"/>
                </a:moveTo>
                <a:cubicBezTo>
                  <a:pt x="19435" y="0"/>
                  <a:pt x="19423" y="2"/>
                  <a:pt x="19410" y="4"/>
                </a:cubicBezTo>
                <a:lnTo>
                  <a:pt x="19410" y="480"/>
                </a:lnTo>
                <a:cubicBezTo>
                  <a:pt x="18971" y="1153"/>
                  <a:pt x="17330" y="1572"/>
                  <a:pt x="15826" y="1572"/>
                </a:cubicBezTo>
                <a:cubicBezTo>
                  <a:pt x="15028" y="1572"/>
                  <a:pt x="14268" y="1454"/>
                  <a:pt x="13746" y="1193"/>
                </a:cubicBezTo>
                <a:lnTo>
                  <a:pt x="13746" y="321"/>
                </a:lnTo>
                <a:cubicBezTo>
                  <a:pt x="13469" y="321"/>
                  <a:pt x="13231" y="757"/>
                  <a:pt x="12557" y="1430"/>
                </a:cubicBezTo>
                <a:cubicBezTo>
                  <a:pt x="11607" y="2421"/>
                  <a:pt x="10458" y="3213"/>
                  <a:pt x="9230" y="3847"/>
                </a:cubicBezTo>
                <a:cubicBezTo>
                  <a:pt x="7131" y="4877"/>
                  <a:pt x="3011" y="6501"/>
                  <a:pt x="1149" y="7372"/>
                </a:cubicBezTo>
                <a:cubicBezTo>
                  <a:pt x="0" y="7887"/>
                  <a:pt x="40" y="9274"/>
                  <a:pt x="1228" y="10106"/>
                </a:cubicBezTo>
                <a:cubicBezTo>
                  <a:pt x="2047" y="10634"/>
                  <a:pt x="3605" y="11056"/>
                  <a:pt x="5586" y="11056"/>
                </a:cubicBezTo>
                <a:cubicBezTo>
                  <a:pt x="6576" y="11056"/>
                  <a:pt x="7672" y="10951"/>
                  <a:pt x="8834" y="10700"/>
                </a:cubicBezTo>
                <a:cubicBezTo>
                  <a:pt x="10693" y="10274"/>
                  <a:pt x="13083" y="8598"/>
                  <a:pt x="14669" y="8598"/>
                </a:cubicBezTo>
                <a:cubicBezTo>
                  <a:pt x="14705" y="8598"/>
                  <a:pt x="14741" y="8599"/>
                  <a:pt x="14776" y="8600"/>
                </a:cubicBezTo>
                <a:cubicBezTo>
                  <a:pt x="15156" y="8619"/>
                  <a:pt x="15615" y="8634"/>
                  <a:pt x="16108" y="8634"/>
                </a:cubicBezTo>
                <a:cubicBezTo>
                  <a:pt x="17666" y="8634"/>
                  <a:pt x="19568" y="8489"/>
                  <a:pt x="20440" y="7887"/>
                </a:cubicBezTo>
                <a:cubicBezTo>
                  <a:pt x="21589" y="7095"/>
                  <a:pt x="21114" y="5392"/>
                  <a:pt x="20797" y="3926"/>
                </a:cubicBezTo>
                <a:cubicBezTo>
                  <a:pt x="20449" y="2341"/>
                  <a:pt x="19950" y="0"/>
                  <a:pt x="19447"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98" name="Google Shape;298;p35"/>
          <p:cNvSpPr/>
          <p:nvPr/>
        </p:nvSpPr>
        <p:spPr>
          <a:xfrm>
            <a:off x="8159256" y="3307223"/>
            <a:ext cx="1550153" cy="2077717"/>
          </a:xfrm>
          <a:custGeom>
            <a:avLst/>
            <a:gdLst/>
            <a:ahLst/>
            <a:cxnLst/>
            <a:rect l="l" t="t" r="r" b="b"/>
            <a:pathLst>
              <a:path w="51735" h="69342" extrusionOk="0">
                <a:moveTo>
                  <a:pt x="25115" y="0"/>
                </a:moveTo>
                <a:cubicBezTo>
                  <a:pt x="25115" y="0"/>
                  <a:pt x="22976" y="1704"/>
                  <a:pt x="21075" y="3328"/>
                </a:cubicBezTo>
                <a:cubicBezTo>
                  <a:pt x="17708" y="6140"/>
                  <a:pt x="1" y="18341"/>
                  <a:pt x="1" y="22381"/>
                </a:cubicBezTo>
                <a:cubicBezTo>
                  <a:pt x="1" y="25075"/>
                  <a:pt x="5190" y="57755"/>
                  <a:pt x="5190" y="57755"/>
                </a:cubicBezTo>
                <a:cubicBezTo>
                  <a:pt x="5802" y="58236"/>
                  <a:pt x="6607" y="58403"/>
                  <a:pt x="7432" y="58403"/>
                </a:cubicBezTo>
                <a:cubicBezTo>
                  <a:pt x="9329" y="58403"/>
                  <a:pt x="11330" y="57518"/>
                  <a:pt x="11330" y="57518"/>
                </a:cubicBezTo>
                <a:cubicBezTo>
                  <a:pt x="11330" y="57518"/>
                  <a:pt x="12241" y="42584"/>
                  <a:pt x="12439" y="35097"/>
                </a:cubicBezTo>
                <a:cubicBezTo>
                  <a:pt x="12439" y="32403"/>
                  <a:pt x="12281" y="29749"/>
                  <a:pt x="11924" y="27095"/>
                </a:cubicBezTo>
                <a:lnTo>
                  <a:pt x="29908" y="16677"/>
                </a:lnTo>
                <a:lnTo>
                  <a:pt x="29908" y="16677"/>
                </a:lnTo>
                <a:cubicBezTo>
                  <a:pt x="27928" y="19648"/>
                  <a:pt x="19490" y="30344"/>
                  <a:pt x="19054" y="32126"/>
                </a:cubicBezTo>
                <a:cubicBezTo>
                  <a:pt x="18579" y="34146"/>
                  <a:pt x="19015" y="38900"/>
                  <a:pt x="19886" y="48288"/>
                </a:cubicBezTo>
                <a:cubicBezTo>
                  <a:pt x="20520" y="55260"/>
                  <a:pt x="21669" y="68609"/>
                  <a:pt x="21669" y="68609"/>
                </a:cubicBezTo>
                <a:cubicBezTo>
                  <a:pt x="22541" y="69160"/>
                  <a:pt x="23550" y="69341"/>
                  <a:pt x="24503" y="69341"/>
                </a:cubicBezTo>
                <a:cubicBezTo>
                  <a:pt x="26362" y="69341"/>
                  <a:pt x="28007" y="68649"/>
                  <a:pt x="28007" y="68649"/>
                </a:cubicBezTo>
                <a:cubicBezTo>
                  <a:pt x="28007" y="68649"/>
                  <a:pt x="30304" y="50704"/>
                  <a:pt x="30265" y="45198"/>
                </a:cubicBezTo>
                <a:cubicBezTo>
                  <a:pt x="30186" y="38939"/>
                  <a:pt x="30067" y="36167"/>
                  <a:pt x="30067" y="36167"/>
                </a:cubicBezTo>
                <a:cubicBezTo>
                  <a:pt x="30067" y="36167"/>
                  <a:pt x="37276" y="29551"/>
                  <a:pt x="41752" y="25075"/>
                </a:cubicBezTo>
                <a:cubicBezTo>
                  <a:pt x="50031" y="16677"/>
                  <a:pt x="51735" y="15014"/>
                  <a:pt x="50467" y="6259"/>
                </a:cubicBezTo>
                <a:lnTo>
                  <a:pt x="25115" y="0"/>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299" name="Google Shape;299;p35"/>
          <p:cNvSpPr/>
          <p:nvPr/>
        </p:nvSpPr>
        <p:spPr>
          <a:xfrm>
            <a:off x="8516549" y="3631259"/>
            <a:ext cx="538891" cy="487863"/>
          </a:xfrm>
          <a:custGeom>
            <a:avLst/>
            <a:gdLst/>
            <a:ahLst/>
            <a:cxnLst/>
            <a:rect l="l" t="t" r="r" b="b"/>
            <a:pathLst>
              <a:path w="17985" h="16282" extrusionOk="0">
                <a:moveTo>
                  <a:pt x="13865" y="1"/>
                </a:moveTo>
                <a:lnTo>
                  <a:pt x="13865" y="1"/>
                </a:lnTo>
                <a:cubicBezTo>
                  <a:pt x="13944" y="1506"/>
                  <a:pt x="14182" y="3011"/>
                  <a:pt x="14498" y="4477"/>
                </a:cubicBezTo>
                <a:cubicBezTo>
                  <a:pt x="15013" y="6418"/>
                  <a:pt x="0" y="16281"/>
                  <a:pt x="0" y="16281"/>
                </a:cubicBezTo>
                <a:lnTo>
                  <a:pt x="17984" y="5863"/>
                </a:lnTo>
                <a:cubicBezTo>
                  <a:pt x="16083" y="4318"/>
                  <a:pt x="14657" y="2298"/>
                  <a:pt x="13865"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300" name="Google Shape;300;p35"/>
          <p:cNvSpPr/>
          <p:nvPr/>
        </p:nvSpPr>
        <p:spPr>
          <a:xfrm>
            <a:off x="8878581" y="1523202"/>
            <a:ext cx="481900" cy="480732"/>
          </a:xfrm>
          <a:custGeom>
            <a:avLst/>
            <a:gdLst/>
            <a:ahLst/>
            <a:cxnLst/>
            <a:rect l="l" t="t" r="r" b="b"/>
            <a:pathLst>
              <a:path w="16083" h="16044" extrusionOk="0">
                <a:moveTo>
                  <a:pt x="8041" y="1"/>
                </a:moveTo>
                <a:cubicBezTo>
                  <a:pt x="3605" y="1"/>
                  <a:pt x="0" y="3566"/>
                  <a:pt x="0" y="8003"/>
                </a:cubicBezTo>
                <a:cubicBezTo>
                  <a:pt x="0" y="12439"/>
                  <a:pt x="3605" y="16044"/>
                  <a:pt x="8041" y="16044"/>
                </a:cubicBezTo>
                <a:cubicBezTo>
                  <a:pt x="12478" y="16044"/>
                  <a:pt x="16083" y="12439"/>
                  <a:pt x="16083" y="8003"/>
                </a:cubicBezTo>
                <a:cubicBezTo>
                  <a:pt x="16083" y="3566"/>
                  <a:pt x="12478" y="1"/>
                  <a:pt x="804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1" name="Google Shape;301;p35"/>
          <p:cNvSpPr/>
          <p:nvPr/>
        </p:nvSpPr>
        <p:spPr>
          <a:xfrm>
            <a:off x="8890445" y="2286426"/>
            <a:ext cx="794059" cy="1306041"/>
          </a:xfrm>
          <a:custGeom>
            <a:avLst/>
            <a:gdLst/>
            <a:ahLst/>
            <a:cxnLst/>
            <a:rect l="l" t="t" r="r" b="b"/>
            <a:pathLst>
              <a:path w="26501" h="43588" extrusionOk="0">
                <a:moveTo>
                  <a:pt x="9269" y="1"/>
                </a:moveTo>
                <a:cubicBezTo>
                  <a:pt x="2535" y="397"/>
                  <a:pt x="40" y="6141"/>
                  <a:pt x="40" y="10538"/>
                </a:cubicBezTo>
                <a:cubicBezTo>
                  <a:pt x="40" y="14935"/>
                  <a:pt x="0" y="34582"/>
                  <a:pt x="0" y="34582"/>
                </a:cubicBezTo>
                <a:cubicBezTo>
                  <a:pt x="2907" y="40760"/>
                  <a:pt x="11564" y="43587"/>
                  <a:pt x="18301" y="43587"/>
                </a:cubicBezTo>
                <a:cubicBezTo>
                  <a:pt x="21845" y="43587"/>
                  <a:pt x="24858" y="42805"/>
                  <a:pt x="26224" y="41316"/>
                </a:cubicBezTo>
                <a:lnTo>
                  <a:pt x="26501" y="22699"/>
                </a:lnTo>
                <a:lnTo>
                  <a:pt x="26501" y="11607"/>
                </a:lnTo>
                <a:cubicBezTo>
                  <a:pt x="26501" y="6497"/>
                  <a:pt x="24520" y="4873"/>
                  <a:pt x="24520" y="4873"/>
                </a:cubicBezTo>
                <a:lnTo>
                  <a:pt x="17984" y="2021"/>
                </a:lnTo>
                <a:lnTo>
                  <a:pt x="9269" y="1"/>
                </a:lnTo>
                <a:close/>
              </a:path>
            </a:pathLst>
          </a:custGeom>
          <a:solidFill>
            <a:schemeClr val="accent1"/>
          </a:solidFill>
          <a:ln>
            <a:noFill/>
          </a:ln>
        </p:spPr>
        <p:txBody>
          <a:bodyPr spcFirstLastPara="1" wrap="square" lIns="121900" tIns="121900" rIns="121900" bIns="121900" anchor="ctr" anchorCtr="0">
            <a:noAutofit/>
          </a:bodyPr>
          <a:lstStyle/>
          <a:p>
            <a:endParaRPr sz="2400" dirty="0"/>
          </a:p>
        </p:txBody>
      </p:sp>
      <p:sp>
        <p:nvSpPr>
          <p:cNvPr id="302" name="Google Shape;302;p35"/>
          <p:cNvSpPr/>
          <p:nvPr/>
        </p:nvSpPr>
        <p:spPr>
          <a:xfrm>
            <a:off x="9432892" y="1933895"/>
            <a:ext cx="102085" cy="251663"/>
          </a:xfrm>
          <a:custGeom>
            <a:avLst/>
            <a:gdLst/>
            <a:ahLst/>
            <a:cxnLst/>
            <a:rect l="l" t="t" r="r" b="b"/>
            <a:pathLst>
              <a:path w="3407" h="8399" extrusionOk="0">
                <a:moveTo>
                  <a:pt x="3407" y="1"/>
                </a:moveTo>
                <a:lnTo>
                  <a:pt x="79" y="4120"/>
                </a:lnTo>
                <a:lnTo>
                  <a:pt x="0" y="8399"/>
                </a:lnTo>
                <a:cubicBezTo>
                  <a:pt x="673" y="8201"/>
                  <a:pt x="1268" y="7725"/>
                  <a:pt x="1585" y="7131"/>
                </a:cubicBezTo>
                <a:cubicBezTo>
                  <a:pt x="2139" y="6141"/>
                  <a:pt x="3407" y="1"/>
                  <a:pt x="3407"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3" name="Google Shape;303;p35"/>
          <p:cNvSpPr/>
          <p:nvPr/>
        </p:nvSpPr>
        <p:spPr>
          <a:xfrm>
            <a:off x="9461357" y="1671225"/>
            <a:ext cx="131779" cy="271019"/>
          </a:xfrm>
          <a:custGeom>
            <a:avLst/>
            <a:gdLst/>
            <a:ahLst/>
            <a:cxnLst/>
            <a:rect l="l" t="t" r="r" b="b"/>
            <a:pathLst>
              <a:path w="4398" h="9045" extrusionOk="0">
                <a:moveTo>
                  <a:pt x="1108" y="0"/>
                </a:moveTo>
                <a:cubicBezTo>
                  <a:pt x="1017" y="0"/>
                  <a:pt x="925" y="4"/>
                  <a:pt x="833" y="12"/>
                </a:cubicBezTo>
                <a:lnTo>
                  <a:pt x="1" y="9044"/>
                </a:lnTo>
                <a:lnTo>
                  <a:pt x="1" y="9044"/>
                </a:lnTo>
                <a:lnTo>
                  <a:pt x="2457" y="8767"/>
                </a:lnTo>
                <a:cubicBezTo>
                  <a:pt x="3804" y="5400"/>
                  <a:pt x="4398" y="1993"/>
                  <a:pt x="3328" y="884"/>
                </a:cubicBezTo>
                <a:cubicBezTo>
                  <a:pt x="2723" y="314"/>
                  <a:pt x="1925" y="0"/>
                  <a:pt x="1108"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4" name="Google Shape;304;p35"/>
          <p:cNvSpPr/>
          <p:nvPr/>
        </p:nvSpPr>
        <p:spPr>
          <a:xfrm>
            <a:off x="8905877" y="1558800"/>
            <a:ext cx="725232" cy="839333"/>
          </a:xfrm>
          <a:custGeom>
            <a:avLst/>
            <a:gdLst/>
            <a:ahLst/>
            <a:cxnLst/>
            <a:rect l="l" t="t" r="r" b="b"/>
            <a:pathLst>
              <a:path w="24204" h="28012" extrusionOk="0">
                <a:moveTo>
                  <a:pt x="8568" y="0"/>
                </a:moveTo>
                <a:cubicBezTo>
                  <a:pt x="4887" y="0"/>
                  <a:pt x="1395" y="1765"/>
                  <a:pt x="832" y="6339"/>
                </a:cubicBezTo>
                <a:cubicBezTo>
                  <a:pt x="0" y="13073"/>
                  <a:pt x="357" y="15846"/>
                  <a:pt x="1347" y="19292"/>
                </a:cubicBezTo>
                <a:cubicBezTo>
                  <a:pt x="1941" y="21432"/>
                  <a:pt x="3169" y="22976"/>
                  <a:pt x="5150" y="23293"/>
                </a:cubicBezTo>
                <a:cubicBezTo>
                  <a:pt x="5387" y="23333"/>
                  <a:pt x="5674" y="23349"/>
                  <a:pt x="5981" y="23349"/>
                </a:cubicBezTo>
                <a:cubicBezTo>
                  <a:pt x="7208" y="23349"/>
                  <a:pt x="8754" y="23095"/>
                  <a:pt x="8754" y="23095"/>
                </a:cubicBezTo>
                <a:lnTo>
                  <a:pt x="8754" y="26066"/>
                </a:lnTo>
                <a:cubicBezTo>
                  <a:pt x="7957" y="27274"/>
                  <a:pt x="9929" y="28012"/>
                  <a:pt x="12270" y="28012"/>
                </a:cubicBezTo>
                <a:cubicBezTo>
                  <a:pt x="14228" y="28012"/>
                  <a:pt x="16444" y="27495"/>
                  <a:pt x="17509" y="26304"/>
                </a:cubicBezTo>
                <a:lnTo>
                  <a:pt x="17707" y="16638"/>
                </a:lnTo>
                <a:cubicBezTo>
                  <a:pt x="17707" y="16638"/>
                  <a:pt x="17963" y="17739"/>
                  <a:pt x="19462" y="17739"/>
                </a:cubicBezTo>
                <a:cubicBezTo>
                  <a:pt x="19828" y="17739"/>
                  <a:pt x="20268" y="17673"/>
                  <a:pt x="20797" y="17510"/>
                </a:cubicBezTo>
                <a:cubicBezTo>
                  <a:pt x="22342" y="17035"/>
                  <a:pt x="24203" y="14182"/>
                  <a:pt x="23213" y="12123"/>
                </a:cubicBezTo>
                <a:cubicBezTo>
                  <a:pt x="22739" y="11137"/>
                  <a:pt x="22039" y="10813"/>
                  <a:pt x="21372" y="10813"/>
                </a:cubicBezTo>
                <a:cubicBezTo>
                  <a:pt x="20645" y="10813"/>
                  <a:pt x="19958" y="11198"/>
                  <a:pt x="19648" y="11528"/>
                </a:cubicBezTo>
                <a:cubicBezTo>
                  <a:pt x="19135" y="12076"/>
                  <a:pt x="18533" y="12859"/>
                  <a:pt x="18073" y="12859"/>
                </a:cubicBezTo>
                <a:cubicBezTo>
                  <a:pt x="18000" y="12859"/>
                  <a:pt x="17930" y="12839"/>
                  <a:pt x="17865" y="12796"/>
                </a:cubicBezTo>
                <a:cubicBezTo>
                  <a:pt x="17865" y="12796"/>
                  <a:pt x="19608" y="4715"/>
                  <a:pt x="14974" y="1784"/>
                </a:cubicBezTo>
                <a:cubicBezTo>
                  <a:pt x="13201" y="678"/>
                  <a:pt x="10848" y="0"/>
                  <a:pt x="8568" y="0"/>
                </a:cubicBezTo>
                <a:close/>
              </a:path>
            </a:pathLst>
          </a:custGeom>
          <a:solidFill>
            <a:srgbClr val="FFA8A7"/>
          </a:solidFill>
          <a:ln>
            <a:noFill/>
          </a:ln>
        </p:spPr>
        <p:txBody>
          <a:bodyPr spcFirstLastPara="1" wrap="square" lIns="121900" tIns="121900" rIns="121900" bIns="121900" anchor="ctr" anchorCtr="0">
            <a:noAutofit/>
          </a:bodyPr>
          <a:lstStyle/>
          <a:p>
            <a:endParaRPr sz="2400" dirty="0"/>
          </a:p>
        </p:txBody>
      </p:sp>
      <p:sp>
        <p:nvSpPr>
          <p:cNvPr id="305" name="Google Shape;305;p35"/>
          <p:cNvSpPr/>
          <p:nvPr/>
        </p:nvSpPr>
        <p:spPr>
          <a:xfrm>
            <a:off x="9136124" y="1829439"/>
            <a:ext cx="180469" cy="163840"/>
          </a:xfrm>
          <a:custGeom>
            <a:avLst/>
            <a:gdLst/>
            <a:ahLst/>
            <a:cxnLst/>
            <a:rect l="l" t="t" r="r" b="b"/>
            <a:pathLst>
              <a:path w="6023" h="5468" extrusionOk="0">
                <a:moveTo>
                  <a:pt x="3430" y="472"/>
                </a:moveTo>
                <a:cubicBezTo>
                  <a:pt x="4675" y="472"/>
                  <a:pt x="5705" y="1474"/>
                  <a:pt x="5705" y="2734"/>
                </a:cubicBezTo>
                <a:cubicBezTo>
                  <a:pt x="5705" y="3994"/>
                  <a:pt x="4675" y="4996"/>
                  <a:pt x="3430" y="4996"/>
                </a:cubicBezTo>
                <a:cubicBezTo>
                  <a:pt x="3383" y="4996"/>
                  <a:pt x="3336" y="4995"/>
                  <a:pt x="3289" y="4992"/>
                </a:cubicBezTo>
                <a:lnTo>
                  <a:pt x="2893" y="4992"/>
                </a:lnTo>
                <a:cubicBezTo>
                  <a:pt x="1" y="4873"/>
                  <a:pt x="1" y="595"/>
                  <a:pt x="2893" y="476"/>
                </a:cubicBezTo>
                <a:lnTo>
                  <a:pt x="3289" y="476"/>
                </a:lnTo>
                <a:cubicBezTo>
                  <a:pt x="3336" y="473"/>
                  <a:pt x="3383" y="472"/>
                  <a:pt x="3430" y="472"/>
                </a:cubicBezTo>
                <a:close/>
                <a:moveTo>
                  <a:pt x="2893" y="1"/>
                </a:moveTo>
                <a:cubicBezTo>
                  <a:pt x="1387" y="1"/>
                  <a:pt x="159" y="1229"/>
                  <a:pt x="159" y="2734"/>
                </a:cubicBezTo>
                <a:cubicBezTo>
                  <a:pt x="159" y="4239"/>
                  <a:pt x="1387" y="5467"/>
                  <a:pt x="2893" y="5467"/>
                </a:cubicBezTo>
                <a:lnTo>
                  <a:pt x="3289" y="5467"/>
                </a:lnTo>
                <a:cubicBezTo>
                  <a:pt x="4834" y="5467"/>
                  <a:pt x="6022" y="4239"/>
                  <a:pt x="6022" y="2734"/>
                </a:cubicBezTo>
                <a:cubicBezTo>
                  <a:pt x="6022" y="1229"/>
                  <a:pt x="4834" y="1"/>
                  <a:pt x="328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6" name="Google Shape;306;p35"/>
          <p:cNvSpPr/>
          <p:nvPr/>
        </p:nvSpPr>
        <p:spPr>
          <a:xfrm>
            <a:off x="8885682" y="1829439"/>
            <a:ext cx="181637" cy="163840"/>
          </a:xfrm>
          <a:custGeom>
            <a:avLst/>
            <a:gdLst/>
            <a:ahLst/>
            <a:cxnLst/>
            <a:rect l="l" t="t" r="r" b="b"/>
            <a:pathLst>
              <a:path w="6062" h="5468" extrusionOk="0">
                <a:moveTo>
                  <a:pt x="3465" y="472"/>
                </a:moveTo>
                <a:cubicBezTo>
                  <a:pt x="4675" y="472"/>
                  <a:pt x="5705" y="1474"/>
                  <a:pt x="5705" y="2734"/>
                </a:cubicBezTo>
                <a:cubicBezTo>
                  <a:pt x="5705" y="3994"/>
                  <a:pt x="4675" y="4996"/>
                  <a:pt x="3465" y="4996"/>
                </a:cubicBezTo>
                <a:cubicBezTo>
                  <a:pt x="3420" y="4996"/>
                  <a:pt x="3374" y="4995"/>
                  <a:pt x="3328" y="4992"/>
                </a:cubicBezTo>
                <a:lnTo>
                  <a:pt x="2892" y="4992"/>
                </a:lnTo>
                <a:cubicBezTo>
                  <a:pt x="1" y="4873"/>
                  <a:pt x="1" y="595"/>
                  <a:pt x="2892" y="476"/>
                </a:cubicBezTo>
                <a:lnTo>
                  <a:pt x="3328" y="476"/>
                </a:lnTo>
                <a:cubicBezTo>
                  <a:pt x="3374" y="473"/>
                  <a:pt x="3420" y="472"/>
                  <a:pt x="3465" y="472"/>
                </a:cubicBezTo>
                <a:close/>
                <a:moveTo>
                  <a:pt x="2892" y="1"/>
                </a:moveTo>
                <a:cubicBezTo>
                  <a:pt x="1387" y="1"/>
                  <a:pt x="159" y="1229"/>
                  <a:pt x="159" y="2734"/>
                </a:cubicBezTo>
                <a:cubicBezTo>
                  <a:pt x="159" y="4239"/>
                  <a:pt x="1387" y="5467"/>
                  <a:pt x="2892" y="5467"/>
                </a:cubicBezTo>
                <a:lnTo>
                  <a:pt x="3328" y="5467"/>
                </a:lnTo>
                <a:cubicBezTo>
                  <a:pt x="4833" y="5467"/>
                  <a:pt x="6061" y="4239"/>
                  <a:pt x="6061" y="2734"/>
                </a:cubicBezTo>
                <a:cubicBezTo>
                  <a:pt x="6061" y="1229"/>
                  <a:pt x="4833" y="1"/>
                  <a:pt x="332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7" name="Google Shape;307;p35"/>
          <p:cNvSpPr/>
          <p:nvPr/>
        </p:nvSpPr>
        <p:spPr>
          <a:xfrm>
            <a:off x="9049497" y="1858714"/>
            <a:ext cx="104483" cy="36045"/>
          </a:xfrm>
          <a:custGeom>
            <a:avLst/>
            <a:gdLst/>
            <a:ahLst/>
            <a:cxnLst/>
            <a:rect l="l" t="t" r="r" b="b"/>
            <a:pathLst>
              <a:path w="3487" h="1203" extrusionOk="0">
                <a:moveTo>
                  <a:pt x="1448" y="1"/>
                </a:moveTo>
                <a:cubicBezTo>
                  <a:pt x="889" y="1"/>
                  <a:pt x="351" y="266"/>
                  <a:pt x="0" y="688"/>
                </a:cubicBezTo>
                <a:lnTo>
                  <a:pt x="357" y="965"/>
                </a:lnTo>
                <a:cubicBezTo>
                  <a:pt x="642" y="644"/>
                  <a:pt x="1056" y="484"/>
                  <a:pt x="1482" y="484"/>
                </a:cubicBezTo>
                <a:cubicBezTo>
                  <a:pt x="1529" y="484"/>
                  <a:pt x="1577" y="486"/>
                  <a:pt x="1624" y="490"/>
                </a:cubicBezTo>
                <a:cubicBezTo>
                  <a:pt x="2179" y="490"/>
                  <a:pt x="2733" y="767"/>
                  <a:pt x="3090" y="1203"/>
                </a:cubicBezTo>
                <a:lnTo>
                  <a:pt x="3486" y="965"/>
                </a:lnTo>
                <a:cubicBezTo>
                  <a:pt x="3050" y="371"/>
                  <a:pt x="2377" y="14"/>
                  <a:pt x="1664" y="14"/>
                </a:cubicBezTo>
                <a:cubicBezTo>
                  <a:pt x="1592" y="5"/>
                  <a:pt x="1519" y="1"/>
                  <a:pt x="144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8" name="Google Shape;308;p35"/>
          <p:cNvSpPr/>
          <p:nvPr/>
        </p:nvSpPr>
        <p:spPr>
          <a:xfrm>
            <a:off x="9309439" y="1894731"/>
            <a:ext cx="174507" cy="14263"/>
          </a:xfrm>
          <a:custGeom>
            <a:avLst/>
            <a:gdLst/>
            <a:ahLst/>
            <a:cxnLst/>
            <a:rect l="l" t="t" r="r" b="b"/>
            <a:pathLst>
              <a:path w="5824" h="476" extrusionOk="0">
                <a:moveTo>
                  <a:pt x="0" y="1"/>
                </a:moveTo>
                <a:lnTo>
                  <a:pt x="0" y="476"/>
                </a:lnTo>
                <a:lnTo>
                  <a:pt x="5823" y="476"/>
                </a:lnTo>
                <a:lnTo>
                  <a:pt x="5823"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9" name="Google Shape;309;p35"/>
          <p:cNvSpPr/>
          <p:nvPr/>
        </p:nvSpPr>
        <p:spPr>
          <a:xfrm>
            <a:off x="8882117" y="1464141"/>
            <a:ext cx="637409" cy="502995"/>
          </a:xfrm>
          <a:custGeom>
            <a:avLst/>
            <a:gdLst/>
            <a:ahLst/>
            <a:cxnLst/>
            <a:rect l="l" t="t" r="r" b="b"/>
            <a:pathLst>
              <a:path w="21273" h="16787" extrusionOk="0">
                <a:moveTo>
                  <a:pt x="4040" y="1"/>
                </a:moveTo>
                <a:cubicBezTo>
                  <a:pt x="3149" y="1"/>
                  <a:pt x="2336" y="214"/>
                  <a:pt x="1585" y="863"/>
                </a:cubicBezTo>
                <a:cubicBezTo>
                  <a:pt x="397" y="1893"/>
                  <a:pt x="1" y="3556"/>
                  <a:pt x="555" y="4982"/>
                </a:cubicBezTo>
                <a:cubicBezTo>
                  <a:pt x="991" y="5854"/>
                  <a:pt x="1744" y="6527"/>
                  <a:pt x="2655" y="6884"/>
                </a:cubicBezTo>
                <a:cubicBezTo>
                  <a:pt x="2655" y="6884"/>
                  <a:pt x="3526" y="7716"/>
                  <a:pt x="6695" y="8072"/>
                </a:cubicBezTo>
                <a:cubicBezTo>
                  <a:pt x="7594" y="8186"/>
                  <a:pt x="8641" y="8228"/>
                  <a:pt x="9691" y="8228"/>
                </a:cubicBezTo>
                <a:cubicBezTo>
                  <a:pt x="12297" y="8228"/>
                  <a:pt x="14930" y="7970"/>
                  <a:pt x="15410" y="7914"/>
                </a:cubicBezTo>
                <a:cubicBezTo>
                  <a:pt x="15462" y="7907"/>
                  <a:pt x="15511" y="7903"/>
                  <a:pt x="15558" y="7903"/>
                </a:cubicBezTo>
                <a:cubicBezTo>
                  <a:pt x="16306" y="7903"/>
                  <a:pt x="16510" y="8809"/>
                  <a:pt x="16995" y="11083"/>
                </a:cubicBezTo>
                <a:cubicBezTo>
                  <a:pt x="17430" y="13182"/>
                  <a:pt x="17787" y="16787"/>
                  <a:pt x="18658" y="16787"/>
                </a:cubicBezTo>
                <a:cubicBezTo>
                  <a:pt x="18896" y="16787"/>
                  <a:pt x="19807" y="15242"/>
                  <a:pt x="20441" y="14687"/>
                </a:cubicBezTo>
                <a:cubicBezTo>
                  <a:pt x="21273" y="13935"/>
                  <a:pt x="20203" y="6923"/>
                  <a:pt x="20203" y="6923"/>
                </a:cubicBezTo>
                <a:cubicBezTo>
                  <a:pt x="20203" y="6923"/>
                  <a:pt x="20995" y="5180"/>
                  <a:pt x="19371" y="3398"/>
                </a:cubicBezTo>
                <a:cubicBezTo>
                  <a:pt x="18223" y="2130"/>
                  <a:pt x="16282" y="1972"/>
                  <a:pt x="12954" y="1457"/>
                </a:cubicBezTo>
                <a:cubicBezTo>
                  <a:pt x="11211" y="1180"/>
                  <a:pt x="8557" y="704"/>
                  <a:pt x="6814" y="387"/>
                </a:cubicBezTo>
                <a:cubicBezTo>
                  <a:pt x="5809" y="194"/>
                  <a:pt x="4889" y="1"/>
                  <a:pt x="404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0" name="Google Shape;310;p35"/>
          <p:cNvSpPr/>
          <p:nvPr/>
        </p:nvSpPr>
        <p:spPr>
          <a:xfrm>
            <a:off x="9473224" y="1612975"/>
            <a:ext cx="102115" cy="76436"/>
          </a:xfrm>
          <a:custGeom>
            <a:avLst/>
            <a:gdLst/>
            <a:ahLst/>
            <a:cxnLst/>
            <a:rect l="l" t="t" r="r" b="b"/>
            <a:pathLst>
              <a:path w="3408" h="2551" extrusionOk="0">
                <a:moveTo>
                  <a:pt x="1944" y="1"/>
                </a:moveTo>
                <a:cubicBezTo>
                  <a:pt x="1677" y="1"/>
                  <a:pt x="1404" y="68"/>
                  <a:pt x="1150" y="213"/>
                </a:cubicBezTo>
                <a:cubicBezTo>
                  <a:pt x="318" y="649"/>
                  <a:pt x="1" y="1679"/>
                  <a:pt x="437" y="2551"/>
                </a:cubicBezTo>
                <a:lnTo>
                  <a:pt x="3408" y="926"/>
                </a:lnTo>
                <a:cubicBezTo>
                  <a:pt x="3133" y="349"/>
                  <a:pt x="2552" y="1"/>
                  <a:pt x="1944"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1" name="Google Shape;311;p35"/>
          <p:cNvSpPr/>
          <p:nvPr/>
        </p:nvSpPr>
        <p:spPr>
          <a:xfrm>
            <a:off x="9168186" y="2136873"/>
            <a:ext cx="242164" cy="148408"/>
          </a:xfrm>
          <a:custGeom>
            <a:avLst/>
            <a:gdLst/>
            <a:ahLst/>
            <a:cxnLst/>
            <a:rect l="l" t="t" r="r" b="b"/>
            <a:pathLst>
              <a:path w="8082" h="4953" extrusionOk="0">
                <a:moveTo>
                  <a:pt x="8081" y="0"/>
                </a:moveTo>
                <a:lnTo>
                  <a:pt x="8081" y="0"/>
                </a:lnTo>
                <a:cubicBezTo>
                  <a:pt x="7566" y="912"/>
                  <a:pt x="6853" y="1625"/>
                  <a:pt x="5942" y="2100"/>
                </a:cubicBezTo>
                <a:cubicBezTo>
                  <a:pt x="4397" y="2932"/>
                  <a:pt x="0" y="3803"/>
                  <a:pt x="0" y="3803"/>
                </a:cubicBezTo>
                <a:lnTo>
                  <a:pt x="0" y="4952"/>
                </a:lnTo>
                <a:cubicBezTo>
                  <a:pt x="0" y="4952"/>
                  <a:pt x="5744" y="3922"/>
                  <a:pt x="6853" y="2496"/>
                </a:cubicBezTo>
                <a:cubicBezTo>
                  <a:pt x="7408" y="1743"/>
                  <a:pt x="7844" y="912"/>
                  <a:pt x="8081" y="0"/>
                </a:cubicBezTo>
                <a:close/>
              </a:path>
            </a:pathLst>
          </a:custGeom>
          <a:solidFill>
            <a:srgbClr val="F28F8F"/>
          </a:solidFill>
          <a:ln>
            <a:noFill/>
          </a:ln>
        </p:spPr>
        <p:txBody>
          <a:bodyPr spcFirstLastPara="1" wrap="square" lIns="121900" tIns="121900" rIns="121900" bIns="121900" anchor="ctr" anchorCtr="0">
            <a:noAutofit/>
          </a:bodyPr>
          <a:lstStyle/>
          <a:p>
            <a:endParaRPr sz="2400"/>
          </a:p>
        </p:txBody>
      </p:sp>
      <p:sp>
        <p:nvSpPr>
          <p:cNvPr id="312" name="Google Shape;312;p35"/>
          <p:cNvSpPr/>
          <p:nvPr/>
        </p:nvSpPr>
        <p:spPr>
          <a:xfrm>
            <a:off x="9200248" y="1881667"/>
            <a:ext cx="52227" cy="55821"/>
          </a:xfrm>
          <a:custGeom>
            <a:avLst/>
            <a:gdLst/>
            <a:ahLst/>
            <a:cxnLst/>
            <a:rect l="l" t="t" r="r" b="b"/>
            <a:pathLst>
              <a:path w="1743" h="1863" extrusionOk="0">
                <a:moveTo>
                  <a:pt x="871" y="1"/>
                </a:moveTo>
                <a:cubicBezTo>
                  <a:pt x="396" y="1"/>
                  <a:pt x="0" y="437"/>
                  <a:pt x="0" y="912"/>
                </a:cubicBezTo>
                <a:cubicBezTo>
                  <a:pt x="0" y="1427"/>
                  <a:pt x="396" y="1863"/>
                  <a:pt x="871" y="1863"/>
                </a:cubicBezTo>
                <a:cubicBezTo>
                  <a:pt x="1347" y="1863"/>
                  <a:pt x="1743" y="1427"/>
                  <a:pt x="1743" y="912"/>
                </a:cubicBezTo>
                <a:cubicBezTo>
                  <a:pt x="1743" y="437"/>
                  <a:pt x="1347" y="1"/>
                  <a:pt x="87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3" name="Google Shape;313;p35"/>
          <p:cNvSpPr/>
          <p:nvPr/>
        </p:nvSpPr>
        <p:spPr>
          <a:xfrm>
            <a:off x="9241779" y="1782963"/>
            <a:ext cx="65320" cy="48900"/>
          </a:xfrm>
          <a:custGeom>
            <a:avLst/>
            <a:gdLst/>
            <a:ahLst/>
            <a:cxnLst/>
            <a:rect l="l" t="t" r="r" b="b"/>
            <a:pathLst>
              <a:path w="2180" h="1632" extrusionOk="0">
                <a:moveTo>
                  <a:pt x="962" y="0"/>
                </a:moveTo>
                <a:cubicBezTo>
                  <a:pt x="575" y="0"/>
                  <a:pt x="192" y="205"/>
                  <a:pt x="0" y="562"/>
                </a:cubicBezTo>
                <a:lnTo>
                  <a:pt x="1902" y="1631"/>
                </a:lnTo>
                <a:cubicBezTo>
                  <a:pt x="2179" y="1076"/>
                  <a:pt x="1981" y="443"/>
                  <a:pt x="1466" y="126"/>
                </a:cubicBezTo>
                <a:cubicBezTo>
                  <a:pt x="1308" y="41"/>
                  <a:pt x="1135" y="0"/>
                  <a:pt x="962"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4" name="Google Shape;314;p35"/>
          <p:cNvSpPr/>
          <p:nvPr/>
        </p:nvSpPr>
        <p:spPr>
          <a:xfrm>
            <a:off x="9119524" y="2092946"/>
            <a:ext cx="66488" cy="44556"/>
          </a:xfrm>
          <a:custGeom>
            <a:avLst/>
            <a:gdLst/>
            <a:ahLst/>
            <a:cxnLst/>
            <a:rect l="l" t="t" r="r" b="b"/>
            <a:pathLst>
              <a:path w="2219" h="1487" extrusionOk="0">
                <a:moveTo>
                  <a:pt x="2021" y="1"/>
                </a:moveTo>
                <a:lnTo>
                  <a:pt x="0" y="753"/>
                </a:lnTo>
                <a:cubicBezTo>
                  <a:pt x="158" y="1195"/>
                  <a:pt x="567" y="1486"/>
                  <a:pt x="1027" y="1486"/>
                </a:cubicBezTo>
                <a:cubicBezTo>
                  <a:pt x="1145" y="1486"/>
                  <a:pt x="1266" y="1467"/>
                  <a:pt x="1387" y="1427"/>
                </a:cubicBezTo>
                <a:cubicBezTo>
                  <a:pt x="1941" y="1189"/>
                  <a:pt x="2219" y="555"/>
                  <a:pt x="2021" y="1"/>
                </a:cubicBezTo>
                <a:close/>
              </a:path>
            </a:pathLst>
          </a:custGeom>
          <a:solidFill>
            <a:srgbClr val="F28F8F"/>
          </a:solidFill>
          <a:ln>
            <a:noFill/>
          </a:ln>
        </p:spPr>
        <p:txBody>
          <a:bodyPr spcFirstLastPara="1" wrap="square" lIns="121900" tIns="121900" rIns="121900" bIns="121900" anchor="ctr" anchorCtr="0">
            <a:noAutofit/>
          </a:bodyPr>
          <a:lstStyle/>
          <a:p>
            <a:endParaRPr sz="2400"/>
          </a:p>
        </p:txBody>
      </p:sp>
      <p:sp>
        <p:nvSpPr>
          <p:cNvPr id="315" name="Google Shape;315;p35"/>
          <p:cNvSpPr/>
          <p:nvPr/>
        </p:nvSpPr>
        <p:spPr>
          <a:xfrm>
            <a:off x="8946210" y="1770589"/>
            <a:ext cx="62953" cy="52945"/>
          </a:xfrm>
          <a:custGeom>
            <a:avLst/>
            <a:gdLst/>
            <a:ahLst/>
            <a:cxnLst/>
            <a:rect l="l" t="t" r="r" b="b"/>
            <a:pathLst>
              <a:path w="2101" h="1767" extrusionOk="0">
                <a:moveTo>
                  <a:pt x="1256" y="0"/>
                </a:moveTo>
                <a:cubicBezTo>
                  <a:pt x="1026" y="0"/>
                  <a:pt x="793" y="73"/>
                  <a:pt x="595" y="222"/>
                </a:cubicBezTo>
                <a:cubicBezTo>
                  <a:pt x="120" y="578"/>
                  <a:pt x="1" y="1252"/>
                  <a:pt x="357" y="1767"/>
                </a:cubicBezTo>
                <a:lnTo>
                  <a:pt x="2100" y="420"/>
                </a:lnTo>
                <a:cubicBezTo>
                  <a:pt x="1893" y="143"/>
                  <a:pt x="1577" y="0"/>
                  <a:pt x="1256"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6" name="Google Shape;316;p35"/>
          <p:cNvSpPr/>
          <p:nvPr/>
        </p:nvSpPr>
        <p:spPr>
          <a:xfrm>
            <a:off x="8979471" y="1874565"/>
            <a:ext cx="53424" cy="54623"/>
          </a:xfrm>
          <a:custGeom>
            <a:avLst/>
            <a:gdLst/>
            <a:ahLst/>
            <a:cxnLst/>
            <a:rect l="l" t="t" r="r" b="b"/>
            <a:pathLst>
              <a:path w="1783" h="1823" extrusionOk="0">
                <a:moveTo>
                  <a:pt x="872" y="0"/>
                </a:moveTo>
                <a:cubicBezTo>
                  <a:pt x="396" y="0"/>
                  <a:pt x="0" y="396"/>
                  <a:pt x="0" y="911"/>
                </a:cubicBezTo>
                <a:cubicBezTo>
                  <a:pt x="0" y="1426"/>
                  <a:pt x="396" y="1822"/>
                  <a:pt x="911" y="1822"/>
                </a:cubicBezTo>
                <a:cubicBezTo>
                  <a:pt x="1387" y="1822"/>
                  <a:pt x="1783" y="1426"/>
                  <a:pt x="1783" y="911"/>
                </a:cubicBezTo>
                <a:cubicBezTo>
                  <a:pt x="1783" y="396"/>
                  <a:pt x="1387" y="0"/>
                  <a:pt x="872"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7" name="Google Shape;317;p35"/>
          <p:cNvSpPr/>
          <p:nvPr/>
        </p:nvSpPr>
        <p:spPr>
          <a:xfrm>
            <a:off x="9012701" y="1880497"/>
            <a:ext cx="97351" cy="161443"/>
          </a:xfrm>
          <a:custGeom>
            <a:avLst/>
            <a:gdLst/>
            <a:ahLst/>
            <a:cxnLst/>
            <a:rect l="l" t="t" r="r" b="b"/>
            <a:pathLst>
              <a:path w="3249" h="5388" extrusionOk="0">
                <a:moveTo>
                  <a:pt x="3248" y="0"/>
                </a:moveTo>
                <a:lnTo>
                  <a:pt x="0" y="4674"/>
                </a:lnTo>
                <a:lnTo>
                  <a:pt x="3169" y="5387"/>
                </a:lnTo>
                <a:lnTo>
                  <a:pt x="3248" y="0"/>
                </a:lnTo>
                <a:close/>
              </a:path>
            </a:pathLst>
          </a:custGeom>
          <a:solidFill>
            <a:srgbClr val="F28F8F"/>
          </a:solidFill>
          <a:ln>
            <a:noFill/>
          </a:ln>
        </p:spPr>
        <p:txBody>
          <a:bodyPr spcFirstLastPara="1" wrap="square" lIns="121900" tIns="121900" rIns="121900" bIns="121900" anchor="ctr" anchorCtr="0">
            <a:noAutofit/>
          </a:bodyPr>
          <a:lstStyle/>
          <a:p>
            <a:endParaRPr sz="2400"/>
          </a:p>
        </p:txBody>
      </p:sp>
      <p:sp>
        <p:nvSpPr>
          <p:cNvPr id="318" name="Google Shape;318;p35"/>
          <p:cNvSpPr/>
          <p:nvPr/>
        </p:nvSpPr>
        <p:spPr>
          <a:xfrm>
            <a:off x="7693968" y="3019985"/>
            <a:ext cx="1254625" cy="489631"/>
          </a:xfrm>
          <a:custGeom>
            <a:avLst/>
            <a:gdLst/>
            <a:ahLst/>
            <a:cxnLst/>
            <a:rect l="l" t="t" r="r" b="b"/>
            <a:pathLst>
              <a:path w="41872" h="16341" extrusionOk="0">
                <a:moveTo>
                  <a:pt x="1" y="0"/>
                </a:moveTo>
                <a:lnTo>
                  <a:pt x="1" y="357"/>
                </a:lnTo>
                <a:cubicBezTo>
                  <a:pt x="1" y="872"/>
                  <a:pt x="278" y="1347"/>
                  <a:pt x="714" y="1585"/>
                </a:cubicBezTo>
                <a:lnTo>
                  <a:pt x="25947" y="16162"/>
                </a:lnTo>
                <a:cubicBezTo>
                  <a:pt x="26165" y="16281"/>
                  <a:pt x="26412" y="16340"/>
                  <a:pt x="26665" y="16340"/>
                </a:cubicBezTo>
                <a:cubicBezTo>
                  <a:pt x="26917" y="16340"/>
                  <a:pt x="27175" y="16281"/>
                  <a:pt x="27413" y="16162"/>
                </a:cubicBezTo>
                <a:lnTo>
                  <a:pt x="41158" y="8240"/>
                </a:lnTo>
                <a:cubicBezTo>
                  <a:pt x="41594" y="7962"/>
                  <a:pt x="41871" y="7487"/>
                  <a:pt x="41871" y="6972"/>
                </a:cubicBezTo>
                <a:lnTo>
                  <a:pt x="41871" y="6497"/>
                </a:lnTo>
                <a:lnTo>
                  <a:pt x="26660" y="15370"/>
                </a:lnTo>
                <a:lnTo>
                  <a:pt x="1" y="0"/>
                </a:ln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319" name="Google Shape;319;p35"/>
          <p:cNvSpPr/>
          <p:nvPr/>
        </p:nvSpPr>
        <p:spPr>
          <a:xfrm>
            <a:off x="7693968" y="3019985"/>
            <a:ext cx="1254625" cy="489631"/>
          </a:xfrm>
          <a:custGeom>
            <a:avLst/>
            <a:gdLst/>
            <a:ahLst/>
            <a:cxnLst/>
            <a:rect l="l" t="t" r="r" b="b"/>
            <a:pathLst>
              <a:path w="41872" h="16341" extrusionOk="0">
                <a:moveTo>
                  <a:pt x="1" y="0"/>
                </a:moveTo>
                <a:lnTo>
                  <a:pt x="1" y="357"/>
                </a:lnTo>
                <a:cubicBezTo>
                  <a:pt x="1" y="872"/>
                  <a:pt x="278" y="1347"/>
                  <a:pt x="714" y="1585"/>
                </a:cubicBezTo>
                <a:lnTo>
                  <a:pt x="25947" y="16162"/>
                </a:lnTo>
                <a:cubicBezTo>
                  <a:pt x="26165" y="16281"/>
                  <a:pt x="26412" y="16340"/>
                  <a:pt x="26665" y="16340"/>
                </a:cubicBezTo>
                <a:cubicBezTo>
                  <a:pt x="26917" y="16340"/>
                  <a:pt x="27175" y="16281"/>
                  <a:pt x="27413" y="16162"/>
                </a:cubicBezTo>
                <a:lnTo>
                  <a:pt x="41158" y="8240"/>
                </a:lnTo>
                <a:cubicBezTo>
                  <a:pt x="41594" y="7962"/>
                  <a:pt x="41871" y="7487"/>
                  <a:pt x="41871" y="6972"/>
                </a:cubicBezTo>
                <a:lnTo>
                  <a:pt x="41871" y="6497"/>
                </a:lnTo>
                <a:lnTo>
                  <a:pt x="26660" y="15370"/>
                </a:lnTo>
                <a:lnTo>
                  <a:pt x="1"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320" name="Google Shape;320;p35"/>
          <p:cNvSpPr/>
          <p:nvPr/>
        </p:nvSpPr>
        <p:spPr>
          <a:xfrm>
            <a:off x="7693968" y="2757645"/>
            <a:ext cx="1255793" cy="724064"/>
          </a:xfrm>
          <a:custGeom>
            <a:avLst/>
            <a:gdLst/>
            <a:ahLst/>
            <a:cxnLst/>
            <a:rect l="l" t="t" r="r" b="b"/>
            <a:pathLst>
              <a:path w="41911" h="24165" extrusionOk="0">
                <a:moveTo>
                  <a:pt x="15390" y="1"/>
                </a:moveTo>
                <a:cubicBezTo>
                  <a:pt x="15242" y="1"/>
                  <a:pt x="15093" y="40"/>
                  <a:pt x="14974" y="120"/>
                </a:cubicBezTo>
                <a:lnTo>
                  <a:pt x="1" y="8755"/>
                </a:lnTo>
                <a:lnTo>
                  <a:pt x="26660" y="24164"/>
                </a:lnTo>
                <a:lnTo>
                  <a:pt x="41792" y="15450"/>
                </a:lnTo>
                <a:cubicBezTo>
                  <a:pt x="41911" y="15370"/>
                  <a:pt x="41911" y="15172"/>
                  <a:pt x="41792" y="15093"/>
                </a:cubicBezTo>
                <a:lnTo>
                  <a:pt x="15806" y="120"/>
                </a:lnTo>
                <a:cubicBezTo>
                  <a:pt x="15687" y="40"/>
                  <a:pt x="15539" y="1"/>
                  <a:pt x="15390" y="1"/>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321" name="Google Shape;321;p35"/>
          <p:cNvSpPr/>
          <p:nvPr/>
        </p:nvSpPr>
        <p:spPr>
          <a:xfrm>
            <a:off x="7693968" y="2757645"/>
            <a:ext cx="1255793" cy="724064"/>
          </a:xfrm>
          <a:custGeom>
            <a:avLst/>
            <a:gdLst/>
            <a:ahLst/>
            <a:cxnLst/>
            <a:rect l="l" t="t" r="r" b="b"/>
            <a:pathLst>
              <a:path w="41911" h="24165" extrusionOk="0">
                <a:moveTo>
                  <a:pt x="15390" y="1"/>
                </a:moveTo>
                <a:cubicBezTo>
                  <a:pt x="15242" y="1"/>
                  <a:pt x="15093" y="40"/>
                  <a:pt x="14974" y="120"/>
                </a:cubicBezTo>
                <a:lnTo>
                  <a:pt x="1" y="8755"/>
                </a:lnTo>
                <a:lnTo>
                  <a:pt x="26660" y="24164"/>
                </a:lnTo>
                <a:lnTo>
                  <a:pt x="41792" y="15450"/>
                </a:lnTo>
                <a:cubicBezTo>
                  <a:pt x="41911" y="15370"/>
                  <a:pt x="41911" y="15172"/>
                  <a:pt x="41792" y="15093"/>
                </a:cubicBezTo>
                <a:lnTo>
                  <a:pt x="15806" y="120"/>
                </a:lnTo>
                <a:cubicBezTo>
                  <a:pt x="15687" y="40"/>
                  <a:pt x="15539" y="1"/>
                  <a:pt x="15390"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22" name="Google Shape;322;p35"/>
          <p:cNvSpPr/>
          <p:nvPr/>
        </p:nvSpPr>
        <p:spPr>
          <a:xfrm>
            <a:off x="8277974" y="2930961"/>
            <a:ext cx="338287" cy="195871"/>
          </a:xfrm>
          <a:custGeom>
            <a:avLst/>
            <a:gdLst/>
            <a:ahLst/>
            <a:cxnLst/>
            <a:rect l="l" t="t" r="r" b="b"/>
            <a:pathLst>
              <a:path w="11290" h="6537" extrusionOk="0">
                <a:moveTo>
                  <a:pt x="4120" y="0"/>
                </a:moveTo>
                <a:lnTo>
                  <a:pt x="0" y="2377"/>
                </a:lnTo>
                <a:lnTo>
                  <a:pt x="159" y="2456"/>
                </a:lnTo>
                <a:lnTo>
                  <a:pt x="7170" y="6536"/>
                </a:lnTo>
                <a:lnTo>
                  <a:pt x="11131" y="4239"/>
                </a:lnTo>
                <a:lnTo>
                  <a:pt x="11290" y="4160"/>
                </a:lnTo>
                <a:lnTo>
                  <a:pt x="4120"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323" name="Google Shape;323;p35"/>
          <p:cNvSpPr/>
          <p:nvPr/>
        </p:nvSpPr>
        <p:spPr>
          <a:xfrm>
            <a:off x="7693967" y="3019985"/>
            <a:ext cx="798823" cy="490231"/>
          </a:xfrm>
          <a:custGeom>
            <a:avLst/>
            <a:gdLst/>
            <a:ahLst/>
            <a:cxnLst/>
            <a:rect l="l" t="t" r="r" b="b"/>
            <a:pathLst>
              <a:path w="26660" h="16361" extrusionOk="0">
                <a:moveTo>
                  <a:pt x="1" y="0"/>
                </a:moveTo>
                <a:lnTo>
                  <a:pt x="1" y="357"/>
                </a:lnTo>
                <a:cubicBezTo>
                  <a:pt x="1" y="872"/>
                  <a:pt x="278" y="1347"/>
                  <a:pt x="714" y="1585"/>
                </a:cubicBezTo>
                <a:lnTo>
                  <a:pt x="25947" y="16162"/>
                </a:lnTo>
                <a:cubicBezTo>
                  <a:pt x="26185" y="16281"/>
                  <a:pt x="26422" y="16360"/>
                  <a:pt x="26660" y="16360"/>
                </a:cubicBezTo>
                <a:lnTo>
                  <a:pt x="26660" y="15409"/>
                </a:lnTo>
                <a:lnTo>
                  <a:pt x="1"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324" name="Google Shape;324;p35"/>
          <p:cNvSpPr/>
          <p:nvPr/>
        </p:nvSpPr>
        <p:spPr>
          <a:xfrm>
            <a:off x="7576476" y="2477540"/>
            <a:ext cx="904443" cy="1013809"/>
          </a:xfrm>
          <a:custGeom>
            <a:avLst/>
            <a:gdLst/>
            <a:ahLst/>
            <a:cxnLst/>
            <a:rect l="l" t="t" r="r" b="b"/>
            <a:pathLst>
              <a:path w="30185" h="33835" extrusionOk="0">
                <a:moveTo>
                  <a:pt x="515" y="0"/>
                </a:moveTo>
                <a:cubicBezTo>
                  <a:pt x="198" y="317"/>
                  <a:pt x="0" y="753"/>
                  <a:pt x="0" y="1228"/>
                </a:cubicBezTo>
                <a:cubicBezTo>
                  <a:pt x="0" y="1307"/>
                  <a:pt x="0" y="1426"/>
                  <a:pt x="0" y="1506"/>
                </a:cubicBezTo>
                <a:lnTo>
                  <a:pt x="2733" y="17905"/>
                </a:lnTo>
                <a:cubicBezTo>
                  <a:pt x="2852" y="18420"/>
                  <a:pt x="3130" y="18856"/>
                  <a:pt x="3605" y="19093"/>
                </a:cubicBezTo>
                <a:lnTo>
                  <a:pt x="28719" y="33592"/>
                </a:lnTo>
                <a:cubicBezTo>
                  <a:pt x="28973" y="33753"/>
                  <a:pt x="29268" y="33834"/>
                  <a:pt x="29564" y="33834"/>
                </a:cubicBezTo>
                <a:cubicBezTo>
                  <a:pt x="29775" y="33834"/>
                  <a:pt x="29987" y="33793"/>
                  <a:pt x="30185" y="33710"/>
                </a:cubicBezTo>
                <a:lnTo>
                  <a:pt x="27214" y="15964"/>
                </a:lnTo>
                <a:cubicBezTo>
                  <a:pt x="27135" y="15608"/>
                  <a:pt x="26937" y="15291"/>
                  <a:pt x="26620" y="15093"/>
                </a:cubicBezTo>
                <a:lnTo>
                  <a:pt x="515" y="0"/>
                </a:ln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325" name="Google Shape;325;p35"/>
          <p:cNvSpPr/>
          <p:nvPr/>
        </p:nvSpPr>
        <p:spPr>
          <a:xfrm>
            <a:off x="7788924" y="2895332"/>
            <a:ext cx="949568" cy="548389"/>
          </a:xfrm>
          <a:custGeom>
            <a:avLst/>
            <a:gdLst/>
            <a:ahLst/>
            <a:cxnLst/>
            <a:rect l="l" t="t" r="r" b="b"/>
            <a:pathLst>
              <a:path w="31691" h="18302" extrusionOk="0">
                <a:moveTo>
                  <a:pt x="8121" y="1"/>
                </a:moveTo>
                <a:lnTo>
                  <a:pt x="1" y="4636"/>
                </a:lnTo>
                <a:lnTo>
                  <a:pt x="23649" y="18302"/>
                </a:lnTo>
                <a:lnTo>
                  <a:pt x="31691" y="13628"/>
                </a:lnTo>
                <a:lnTo>
                  <a:pt x="8121" y="1"/>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26" name="Google Shape;326;p35"/>
          <p:cNvSpPr/>
          <p:nvPr/>
        </p:nvSpPr>
        <p:spPr>
          <a:xfrm>
            <a:off x="7576476" y="2477540"/>
            <a:ext cx="904443" cy="1013809"/>
          </a:xfrm>
          <a:custGeom>
            <a:avLst/>
            <a:gdLst/>
            <a:ahLst/>
            <a:cxnLst/>
            <a:rect l="l" t="t" r="r" b="b"/>
            <a:pathLst>
              <a:path w="30185" h="33835" extrusionOk="0">
                <a:moveTo>
                  <a:pt x="515" y="0"/>
                </a:moveTo>
                <a:cubicBezTo>
                  <a:pt x="198" y="317"/>
                  <a:pt x="0" y="753"/>
                  <a:pt x="0" y="1228"/>
                </a:cubicBezTo>
                <a:cubicBezTo>
                  <a:pt x="0" y="1307"/>
                  <a:pt x="0" y="1426"/>
                  <a:pt x="0" y="1506"/>
                </a:cubicBezTo>
                <a:lnTo>
                  <a:pt x="2733" y="17905"/>
                </a:lnTo>
                <a:cubicBezTo>
                  <a:pt x="2852" y="18420"/>
                  <a:pt x="3130" y="18856"/>
                  <a:pt x="3605" y="19093"/>
                </a:cubicBezTo>
                <a:lnTo>
                  <a:pt x="28719" y="33592"/>
                </a:lnTo>
                <a:cubicBezTo>
                  <a:pt x="28973" y="33753"/>
                  <a:pt x="29268" y="33834"/>
                  <a:pt x="29564" y="33834"/>
                </a:cubicBezTo>
                <a:cubicBezTo>
                  <a:pt x="29775" y="33834"/>
                  <a:pt x="29987" y="33793"/>
                  <a:pt x="30185" y="33710"/>
                </a:cubicBezTo>
                <a:lnTo>
                  <a:pt x="27214" y="15964"/>
                </a:lnTo>
                <a:cubicBezTo>
                  <a:pt x="27135" y="15608"/>
                  <a:pt x="26937" y="15291"/>
                  <a:pt x="26620" y="15093"/>
                </a:cubicBezTo>
                <a:lnTo>
                  <a:pt x="515" y="0"/>
                </a:ln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27" name="Google Shape;327;p35"/>
          <p:cNvSpPr/>
          <p:nvPr/>
        </p:nvSpPr>
        <p:spPr>
          <a:xfrm>
            <a:off x="7591908" y="2469208"/>
            <a:ext cx="900877" cy="1018424"/>
          </a:xfrm>
          <a:custGeom>
            <a:avLst/>
            <a:gdLst/>
            <a:ahLst/>
            <a:cxnLst/>
            <a:rect l="l" t="t" r="r" b="b"/>
            <a:pathLst>
              <a:path w="30066" h="33989" extrusionOk="0">
                <a:moveTo>
                  <a:pt x="317" y="1"/>
                </a:moveTo>
                <a:cubicBezTo>
                  <a:pt x="198" y="80"/>
                  <a:pt x="79" y="199"/>
                  <a:pt x="0" y="278"/>
                </a:cubicBezTo>
                <a:lnTo>
                  <a:pt x="26105" y="15371"/>
                </a:lnTo>
                <a:cubicBezTo>
                  <a:pt x="26422" y="15529"/>
                  <a:pt x="26620" y="15886"/>
                  <a:pt x="26699" y="16242"/>
                </a:cubicBezTo>
                <a:lnTo>
                  <a:pt x="29670" y="33988"/>
                </a:lnTo>
                <a:cubicBezTo>
                  <a:pt x="29749" y="33949"/>
                  <a:pt x="29828" y="33909"/>
                  <a:pt x="29908" y="33870"/>
                </a:cubicBezTo>
                <a:lnTo>
                  <a:pt x="30066" y="33790"/>
                </a:lnTo>
                <a:lnTo>
                  <a:pt x="27095" y="16004"/>
                </a:lnTo>
                <a:cubicBezTo>
                  <a:pt x="27055" y="15608"/>
                  <a:pt x="26818" y="15291"/>
                  <a:pt x="26501" y="15093"/>
                </a:cubicBezTo>
                <a:lnTo>
                  <a:pt x="317"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328" name="Google Shape;328;p35"/>
          <p:cNvSpPr/>
          <p:nvPr/>
        </p:nvSpPr>
        <p:spPr>
          <a:xfrm>
            <a:off x="7921577" y="2925178"/>
            <a:ext cx="139420" cy="141847"/>
          </a:xfrm>
          <a:custGeom>
            <a:avLst/>
            <a:gdLst/>
            <a:ahLst/>
            <a:cxnLst/>
            <a:rect l="l" t="t" r="r" b="b"/>
            <a:pathLst>
              <a:path w="4653" h="4734" extrusionOk="0">
                <a:moveTo>
                  <a:pt x="868" y="0"/>
                </a:moveTo>
                <a:cubicBezTo>
                  <a:pt x="305" y="0"/>
                  <a:pt x="1" y="386"/>
                  <a:pt x="129" y="1104"/>
                </a:cubicBezTo>
                <a:cubicBezTo>
                  <a:pt x="288" y="2174"/>
                  <a:pt x="1436" y="3640"/>
                  <a:pt x="2664" y="4353"/>
                </a:cubicBezTo>
                <a:cubicBezTo>
                  <a:pt x="3094" y="4610"/>
                  <a:pt x="3482" y="4733"/>
                  <a:pt x="3793" y="4733"/>
                </a:cubicBezTo>
                <a:cubicBezTo>
                  <a:pt x="4343" y="4733"/>
                  <a:pt x="4653" y="4348"/>
                  <a:pt x="4526" y="3640"/>
                </a:cubicBezTo>
                <a:cubicBezTo>
                  <a:pt x="4328" y="2530"/>
                  <a:pt x="3219" y="1065"/>
                  <a:pt x="1991" y="352"/>
                </a:cubicBezTo>
                <a:cubicBezTo>
                  <a:pt x="1558" y="114"/>
                  <a:pt x="1175" y="0"/>
                  <a:pt x="86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29" name="Google Shape;329;p35"/>
          <p:cNvSpPr/>
          <p:nvPr/>
        </p:nvSpPr>
        <p:spPr>
          <a:xfrm>
            <a:off x="7904078" y="3090731"/>
            <a:ext cx="428505" cy="344279"/>
          </a:xfrm>
          <a:custGeom>
            <a:avLst/>
            <a:gdLst/>
            <a:ahLst/>
            <a:cxnLst/>
            <a:rect l="l" t="t" r="r" b="b"/>
            <a:pathLst>
              <a:path w="14301" h="11490" extrusionOk="0">
                <a:moveTo>
                  <a:pt x="5141" y="0"/>
                </a:moveTo>
                <a:cubicBezTo>
                  <a:pt x="4999" y="0"/>
                  <a:pt x="4857" y="20"/>
                  <a:pt x="4714" y="56"/>
                </a:cubicBezTo>
                <a:cubicBezTo>
                  <a:pt x="4001" y="254"/>
                  <a:pt x="3645" y="1006"/>
                  <a:pt x="3526" y="1680"/>
                </a:cubicBezTo>
                <a:cubicBezTo>
                  <a:pt x="3367" y="2710"/>
                  <a:pt x="3367" y="3700"/>
                  <a:pt x="3526" y="4730"/>
                </a:cubicBezTo>
                <a:cubicBezTo>
                  <a:pt x="3090" y="4254"/>
                  <a:pt x="2615" y="3858"/>
                  <a:pt x="2100" y="3541"/>
                </a:cubicBezTo>
                <a:cubicBezTo>
                  <a:pt x="1664" y="3185"/>
                  <a:pt x="1070" y="2987"/>
                  <a:pt x="515" y="2947"/>
                </a:cubicBezTo>
                <a:cubicBezTo>
                  <a:pt x="317" y="2947"/>
                  <a:pt x="159" y="3026"/>
                  <a:pt x="79" y="3145"/>
                </a:cubicBezTo>
                <a:cubicBezTo>
                  <a:pt x="0" y="3343"/>
                  <a:pt x="79" y="3541"/>
                  <a:pt x="238" y="3700"/>
                </a:cubicBezTo>
                <a:cubicBezTo>
                  <a:pt x="476" y="4017"/>
                  <a:pt x="832" y="4294"/>
                  <a:pt x="1070" y="4611"/>
                </a:cubicBezTo>
                <a:cubicBezTo>
                  <a:pt x="1268" y="4888"/>
                  <a:pt x="1466" y="5166"/>
                  <a:pt x="1624" y="5482"/>
                </a:cubicBezTo>
                <a:cubicBezTo>
                  <a:pt x="1981" y="5997"/>
                  <a:pt x="2337" y="6512"/>
                  <a:pt x="2733" y="7027"/>
                </a:cubicBezTo>
                <a:cubicBezTo>
                  <a:pt x="3447" y="8057"/>
                  <a:pt x="4318" y="9008"/>
                  <a:pt x="5348" y="9761"/>
                </a:cubicBezTo>
                <a:cubicBezTo>
                  <a:pt x="6536" y="10553"/>
                  <a:pt x="7883" y="11107"/>
                  <a:pt x="9309" y="11345"/>
                </a:cubicBezTo>
                <a:cubicBezTo>
                  <a:pt x="10076" y="11439"/>
                  <a:pt x="10831" y="11490"/>
                  <a:pt x="11536" y="11490"/>
                </a:cubicBezTo>
                <a:cubicBezTo>
                  <a:pt x="12616" y="11490"/>
                  <a:pt x="13581" y="11371"/>
                  <a:pt x="14300" y="11107"/>
                </a:cubicBezTo>
                <a:lnTo>
                  <a:pt x="10260" y="8770"/>
                </a:lnTo>
                <a:cubicBezTo>
                  <a:pt x="10181" y="8057"/>
                  <a:pt x="10062" y="7344"/>
                  <a:pt x="9824" y="6671"/>
                </a:cubicBezTo>
                <a:cubicBezTo>
                  <a:pt x="9428" y="5482"/>
                  <a:pt x="8279" y="808"/>
                  <a:pt x="5665" y="95"/>
                </a:cubicBezTo>
                <a:cubicBezTo>
                  <a:pt x="5490" y="30"/>
                  <a:pt x="5316" y="0"/>
                  <a:pt x="5141" y="0"/>
                </a:cubicBezTo>
                <a:close/>
              </a:path>
            </a:pathLst>
          </a:custGeom>
          <a:solidFill>
            <a:srgbClr val="FFA8A7"/>
          </a:solidFill>
          <a:ln>
            <a:noFill/>
          </a:ln>
        </p:spPr>
        <p:txBody>
          <a:bodyPr spcFirstLastPara="1" wrap="square" lIns="121900" tIns="121900" rIns="121900" bIns="121900" anchor="ctr" anchorCtr="0">
            <a:noAutofit/>
          </a:bodyPr>
          <a:lstStyle/>
          <a:p>
            <a:endParaRPr sz="2400"/>
          </a:p>
        </p:txBody>
      </p:sp>
      <p:sp>
        <p:nvSpPr>
          <p:cNvPr id="330" name="Google Shape;330;p35"/>
          <p:cNvSpPr/>
          <p:nvPr/>
        </p:nvSpPr>
        <p:spPr>
          <a:xfrm>
            <a:off x="8683902" y="2432053"/>
            <a:ext cx="1241561" cy="991247"/>
          </a:xfrm>
          <a:custGeom>
            <a:avLst/>
            <a:gdLst/>
            <a:ahLst/>
            <a:cxnLst/>
            <a:rect l="l" t="t" r="r" b="b"/>
            <a:pathLst>
              <a:path w="41436" h="33082" extrusionOk="0">
                <a:moveTo>
                  <a:pt x="30330" y="0"/>
                </a:moveTo>
                <a:cubicBezTo>
                  <a:pt x="28624" y="0"/>
                  <a:pt x="26626" y="3250"/>
                  <a:pt x="27373" y="6628"/>
                </a:cubicBezTo>
                <a:cubicBezTo>
                  <a:pt x="28165" y="10391"/>
                  <a:pt x="32245" y="23662"/>
                  <a:pt x="32245" y="23662"/>
                </a:cubicBezTo>
                <a:cubicBezTo>
                  <a:pt x="32245" y="23662"/>
                  <a:pt x="13905" y="25286"/>
                  <a:pt x="12360" y="25484"/>
                </a:cubicBezTo>
                <a:cubicBezTo>
                  <a:pt x="12259" y="25495"/>
                  <a:pt x="12157" y="25500"/>
                  <a:pt x="12053" y="25500"/>
                </a:cubicBezTo>
                <a:cubicBezTo>
                  <a:pt x="11061" y="25500"/>
                  <a:pt x="9969" y="25018"/>
                  <a:pt x="9072" y="24731"/>
                </a:cubicBezTo>
                <a:cubicBezTo>
                  <a:pt x="7685" y="24295"/>
                  <a:pt x="6339" y="23979"/>
                  <a:pt x="4992" y="23464"/>
                </a:cubicBezTo>
                <a:cubicBezTo>
                  <a:pt x="4754" y="23345"/>
                  <a:pt x="4477" y="23305"/>
                  <a:pt x="4239" y="23305"/>
                </a:cubicBezTo>
                <a:cubicBezTo>
                  <a:pt x="3962" y="23305"/>
                  <a:pt x="3724" y="23503"/>
                  <a:pt x="3685" y="23780"/>
                </a:cubicBezTo>
                <a:cubicBezTo>
                  <a:pt x="3685" y="23939"/>
                  <a:pt x="3724" y="24058"/>
                  <a:pt x="3803" y="24216"/>
                </a:cubicBezTo>
                <a:cubicBezTo>
                  <a:pt x="4239" y="25088"/>
                  <a:pt x="4873" y="25840"/>
                  <a:pt x="5665" y="26395"/>
                </a:cubicBezTo>
                <a:cubicBezTo>
                  <a:pt x="6061" y="26633"/>
                  <a:pt x="6457" y="26910"/>
                  <a:pt x="6774" y="27187"/>
                </a:cubicBezTo>
                <a:cubicBezTo>
                  <a:pt x="7012" y="27425"/>
                  <a:pt x="7487" y="28019"/>
                  <a:pt x="7289" y="28336"/>
                </a:cubicBezTo>
                <a:lnTo>
                  <a:pt x="1" y="32495"/>
                </a:lnTo>
                <a:cubicBezTo>
                  <a:pt x="1" y="32495"/>
                  <a:pt x="682" y="33082"/>
                  <a:pt x="2716" y="33082"/>
                </a:cubicBezTo>
                <a:cubicBezTo>
                  <a:pt x="3898" y="33082"/>
                  <a:pt x="5537" y="32884"/>
                  <a:pt x="7765" y="32258"/>
                </a:cubicBezTo>
                <a:cubicBezTo>
                  <a:pt x="9943" y="31703"/>
                  <a:pt x="12043" y="30950"/>
                  <a:pt x="14103" y="30000"/>
                </a:cubicBezTo>
                <a:cubicBezTo>
                  <a:pt x="14103" y="30000"/>
                  <a:pt x="22012" y="30333"/>
                  <a:pt x="29116" y="30333"/>
                </a:cubicBezTo>
                <a:cubicBezTo>
                  <a:pt x="33750" y="30333"/>
                  <a:pt x="38041" y="30191"/>
                  <a:pt x="39573" y="29722"/>
                </a:cubicBezTo>
                <a:cubicBezTo>
                  <a:pt x="40960" y="29287"/>
                  <a:pt x="41435" y="28336"/>
                  <a:pt x="40524" y="23899"/>
                </a:cubicBezTo>
                <a:cubicBezTo>
                  <a:pt x="39455" y="18750"/>
                  <a:pt x="36365" y="9362"/>
                  <a:pt x="35691" y="6906"/>
                </a:cubicBezTo>
                <a:cubicBezTo>
                  <a:pt x="34186" y="1518"/>
                  <a:pt x="33790" y="1637"/>
                  <a:pt x="30898" y="132"/>
                </a:cubicBezTo>
                <a:cubicBezTo>
                  <a:pt x="30716" y="43"/>
                  <a:pt x="30525" y="0"/>
                  <a:pt x="30330" y="0"/>
                </a:cubicBezTo>
                <a:close/>
              </a:path>
            </a:pathLst>
          </a:custGeom>
          <a:solidFill>
            <a:srgbClr val="FFA8A7"/>
          </a:solidFill>
          <a:ln>
            <a:noFill/>
          </a:ln>
        </p:spPr>
        <p:txBody>
          <a:bodyPr spcFirstLastPara="1" wrap="square" lIns="121900" tIns="121900" rIns="121900" bIns="121900" anchor="ctr" anchorCtr="0">
            <a:noAutofit/>
          </a:bodyPr>
          <a:lstStyle/>
          <a:p>
            <a:endParaRPr sz="2400"/>
          </a:p>
        </p:txBody>
      </p:sp>
      <p:sp>
        <p:nvSpPr>
          <p:cNvPr id="331" name="Google Shape;331;p35"/>
          <p:cNvSpPr/>
          <p:nvPr/>
        </p:nvSpPr>
        <p:spPr>
          <a:xfrm>
            <a:off x="9462557" y="2413445"/>
            <a:ext cx="428505" cy="682505"/>
          </a:xfrm>
          <a:custGeom>
            <a:avLst/>
            <a:gdLst/>
            <a:ahLst/>
            <a:cxnLst/>
            <a:rect l="l" t="t" r="r" b="b"/>
            <a:pathLst>
              <a:path w="14301" h="22778" extrusionOk="0">
                <a:moveTo>
                  <a:pt x="4001" y="0"/>
                </a:moveTo>
                <a:cubicBezTo>
                  <a:pt x="2258" y="396"/>
                  <a:pt x="0" y="4001"/>
                  <a:pt x="713" y="8596"/>
                </a:cubicBezTo>
                <a:cubicBezTo>
                  <a:pt x="1149" y="11567"/>
                  <a:pt x="5031" y="22619"/>
                  <a:pt x="5031" y="22619"/>
                </a:cubicBezTo>
                <a:cubicBezTo>
                  <a:pt x="5671" y="22725"/>
                  <a:pt x="6312" y="22778"/>
                  <a:pt x="6948" y="22778"/>
                </a:cubicBezTo>
                <a:cubicBezTo>
                  <a:pt x="9624" y="22778"/>
                  <a:pt x="12220" y="21851"/>
                  <a:pt x="14300" y="20123"/>
                </a:cubicBezTo>
                <a:cubicBezTo>
                  <a:pt x="14300" y="20123"/>
                  <a:pt x="9428" y="4120"/>
                  <a:pt x="8161" y="2496"/>
                </a:cubicBezTo>
                <a:cubicBezTo>
                  <a:pt x="6893" y="832"/>
                  <a:pt x="4001" y="0"/>
                  <a:pt x="400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34" name="Google Shape;334;p35"/>
          <p:cNvSpPr txBox="1">
            <a:spLocks noGrp="1"/>
          </p:cNvSpPr>
          <p:nvPr>
            <p:ph type="ctrTitle"/>
          </p:nvPr>
        </p:nvSpPr>
        <p:spPr>
          <a:xfrm>
            <a:off x="953467" y="2083933"/>
            <a:ext cx="5721600" cy="2354400"/>
          </a:xfrm>
          <a:prstGeom prst="rect">
            <a:avLst/>
          </a:prstGeom>
        </p:spPr>
        <p:txBody>
          <a:bodyPr spcFirstLastPara="1" vert="horz" wrap="square" lIns="121900" tIns="121900" rIns="121900" bIns="0" rtlCol="0" anchor="ctr" anchorCtr="0">
            <a:noAutofit/>
          </a:bodyPr>
          <a:lstStyle/>
          <a:p>
            <a:pPr algn="l">
              <a:spcBef>
                <a:spcPts val="0"/>
              </a:spcBef>
            </a:pPr>
            <a:r>
              <a:rPr lang="en-US" dirty="0"/>
              <a:t>A</a:t>
            </a:r>
            <a:r>
              <a:rPr lang="en" dirty="0"/>
              <a:t>-FAN</a:t>
            </a:r>
            <a:endParaRPr dirty="0">
              <a:solidFill>
                <a:srgbClr val="0070C0"/>
              </a:solidFill>
            </a:endParaRPr>
          </a:p>
        </p:txBody>
      </p:sp>
      <p:sp>
        <p:nvSpPr>
          <p:cNvPr id="335" name="Google Shape;335;p35"/>
          <p:cNvSpPr txBox="1">
            <a:spLocks noGrp="1"/>
          </p:cNvSpPr>
          <p:nvPr>
            <p:ph type="subTitle" idx="1"/>
          </p:nvPr>
        </p:nvSpPr>
        <p:spPr>
          <a:xfrm>
            <a:off x="982400" y="4844613"/>
            <a:ext cx="5489152" cy="899600"/>
          </a:xfrm>
          <a:prstGeom prst="rect">
            <a:avLst/>
          </a:prstGeom>
        </p:spPr>
        <p:txBody>
          <a:bodyPr spcFirstLastPara="1" vert="horz" wrap="square" lIns="121900" tIns="121900" rIns="121900" bIns="121900" rtlCol="0" anchor="t" anchorCtr="0">
            <a:noAutofit/>
          </a:bodyPr>
          <a:lstStyle/>
          <a:p>
            <a:pPr algn="l">
              <a:spcBef>
                <a:spcPts val="0"/>
              </a:spcBef>
            </a:pPr>
            <a:r>
              <a:rPr lang="en-US" i="1" dirty="0">
                <a:effectLst/>
                <a:latin typeface="-apple-system"/>
              </a:rPr>
              <a:t>“We stand out beyond software or hardware—we craft narratives in our projects</a:t>
            </a:r>
            <a:endParaRPr i="1" dirty="0"/>
          </a:p>
        </p:txBody>
      </p:sp>
      <p:cxnSp>
        <p:nvCxnSpPr>
          <p:cNvPr id="336" name="Google Shape;336;p35"/>
          <p:cNvCxnSpPr/>
          <p:nvPr/>
        </p:nvCxnSpPr>
        <p:spPr>
          <a:xfrm>
            <a:off x="1069233" y="4539819"/>
            <a:ext cx="5408400" cy="0"/>
          </a:xfrm>
          <a:prstGeom prst="straightConnector1">
            <a:avLst/>
          </a:prstGeom>
          <a:noFill/>
          <a:ln w="38100" cap="rnd" cmpd="sng">
            <a:solidFill>
              <a:schemeClr val="accent1"/>
            </a:solidFill>
            <a:prstDash val="solid"/>
            <a:round/>
            <a:headEnd type="none" w="med" len="med"/>
            <a:tailEnd type="none" w="med" len="med"/>
          </a:ln>
        </p:spPr>
      </p:cxnSp>
      <p:pic>
        <p:nvPicPr>
          <p:cNvPr id="7" name="Picture 6" descr="A blue circle with a letter and a ball&#10;&#10;Description automatically generated">
            <a:extLst>
              <a:ext uri="{FF2B5EF4-FFF2-40B4-BE49-F238E27FC236}">
                <a16:creationId xmlns:a16="http://schemas.microsoft.com/office/drawing/2014/main" id="{254B5C2E-3E28-94C6-1FAA-8F4090D801D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25094" y1="77407" x2="25094" y2="77407"/>
                        <a14:foregroundMark x1="25094" y1="71111" x2="25094" y2="71111"/>
                        <a14:foregroundMark x1="26217" y1="69259" x2="26217" y2="69259"/>
                        <a14:foregroundMark x1="23970" y1="73704" x2="23970" y2="73704"/>
                        <a14:foregroundMark x1="22097" y1="75926" x2="22097" y2="75926"/>
                      </a14:backgroundRemoval>
                    </a14:imgEffect>
                  </a14:imgLayer>
                </a14:imgProps>
              </a:ext>
            </a:extLst>
          </a:blip>
          <a:stretch>
            <a:fillRect/>
          </a:stretch>
        </p:blipFill>
        <p:spPr>
          <a:xfrm>
            <a:off x="4987468" y="1545959"/>
            <a:ext cx="1118760" cy="1131331"/>
          </a:xfrm>
          <a:prstGeom prst="rect">
            <a:avLst/>
          </a:prstGeom>
          <a:scene3d>
            <a:camera prst="isometricRightUp"/>
            <a:lightRig rig="threePt" dir="t"/>
          </a:scene3d>
        </p:spPr>
      </p:pic>
      <p:pic>
        <p:nvPicPr>
          <p:cNvPr id="8" name="Picture 7" descr="A blue circle with a letter and a ball&#10;&#10;Description automatically generated">
            <a:extLst>
              <a:ext uri="{FF2B5EF4-FFF2-40B4-BE49-F238E27FC236}">
                <a16:creationId xmlns:a16="http://schemas.microsoft.com/office/drawing/2014/main" id="{2F0ADEE0-85DF-4B02-0093-3C8263FB6F1C}"/>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25094" y1="77407" x2="25094" y2="77407"/>
                        <a14:foregroundMark x1="25094" y1="71111" x2="25094" y2="71111"/>
                        <a14:foregroundMark x1="26217" y1="69259" x2="26217" y2="69259"/>
                        <a14:foregroundMark x1="23970" y1="73704" x2="23970" y2="73704"/>
                        <a14:foregroundMark x1="22097" y1="75926" x2="22097" y2="75926"/>
                      </a14:backgroundRemoval>
                    </a14:imgEffect>
                  </a14:imgLayer>
                </a14:imgProps>
              </a:ext>
            </a:extLst>
          </a:blip>
          <a:stretch>
            <a:fillRect/>
          </a:stretch>
        </p:blipFill>
        <p:spPr>
          <a:xfrm>
            <a:off x="7909259" y="2904847"/>
            <a:ext cx="176861" cy="178848"/>
          </a:xfrm>
          <a:prstGeom prst="rect">
            <a:avLst/>
          </a:prstGeom>
          <a:scene3d>
            <a:camera prst="isometricLeftDown"/>
            <a:lightRig rig="threePt" dir="t"/>
          </a:scene3d>
        </p:spPr>
      </p:pic>
      <p:pic>
        <p:nvPicPr>
          <p:cNvPr id="10" name="Picture 9" descr="A blue and white logo">
            <a:extLst>
              <a:ext uri="{FF2B5EF4-FFF2-40B4-BE49-F238E27FC236}">
                <a16:creationId xmlns:a16="http://schemas.microsoft.com/office/drawing/2014/main" id="{35A1055C-E704-6B1D-4842-40AD54DA6088}"/>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6061" b="94215" l="2850" r="96891">
                        <a14:foregroundMark x1="23705" y1="6336" x2="23705" y2="6336"/>
                        <a14:foregroundMark x1="8420" y1="69146" x2="8420" y2="69146"/>
                        <a14:foregroundMark x1="7902" y1="91736" x2="7902" y2="91736"/>
                        <a14:foregroundMark x1="4275" y1="89532" x2="4275" y2="89532"/>
                        <a14:foregroundMark x1="5440" y1="85950" x2="5440" y2="85950"/>
                        <a14:foregroundMark x1="5959" y1="81818" x2="5959" y2="81818"/>
                        <a14:foregroundMark x1="2979" y1="94215" x2="2979" y2="94215"/>
                        <a14:foregroundMark x1="85363" y1="65840" x2="85363" y2="65840"/>
                        <a14:foregroundMark x1="57254" y1="56749" x2="57254" y2="56749"/>
                        <a14:foregroundMark x1="69430" y1="52893" x2="69430" y2="52893"/>
                        <a14:foregroundMark x1="60751" y1="48485" x2="60751" y2="48485"/>
                        <a14:foregroundMark x1="89249" y1="64187" x2="89249" y2="64187"/>
                        <a14:foregroundMark x1="93135" y1="60331" x2="93135" y2="60331"/>
                        <a14:foregroundMark x1="96891" y1="48485" x2="96891" y2="48485"/>
                      </a14:backgroundRemoval>
                    </a14:imgEffect>
                    <a14:imgEffect>
                      <a14:brightnessContrast bright="20000" contrast="20000"/>
                    </a14:imgEffect>
                  </a14:imgLayer>
                </a14:imgProps>
              </a:ext>
            </a:extLst>
          </a:blip>
          <a:stretch>
            <a:fillRect/>
          </a:stretch>
        </p:blipFill>
        <p:spPr>
          <a:xfrm>
            <a:off x="9223977" y="2695970"/>
            <a:ext cx="260729" cy="122597"/>
          </a:xfrm>
          <a:prstGeom prst="rect">
            <a:avLst/>
          </a:prstGeom>
          <a:scene3d>
            <a:camera prst="isometricLeftDown"/>
            <a:lightRig rig="threePt" dir="t"/>
          </a:scene3d>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90" name="Google Shape;490;p39"/>
          <p:cNvSpPr/>
          <p:nvPr/>
        </p:nvSpPr>
        <p:spPr>
          <a:xfrm>
            <a:off x="4572337" y="1087799"/>
            <a:ext cx="1018875" cy="1407352"/>
          </a:xfrm>
          <a:custGeom>
            <a:avLst/>
            <a:gdLst/>
            <a:ahLst/>
            <a:cxnLst/>
            <a:rect l="l" t="t" r="r" b="b"/>
            <a:pathLst>
              <a:path w="15844" h="21885" extrusionOk="0">
                <a:moveTo>
                  <a:pt x="11872" y="0"/>
                </a:moveTo>
                <a:cubicBezTo>
                  <a:pt x="11397" y="0"/>
                  <a:pt x="10921" y="106"/>
                  <a:pt x="10478" y="317"/>
                </a:cubicBezTo>
                <a:lnTo>
                  <a:pt x="1394" y="5556"/>
                </a:lnTo>
                <a:cubicBezTo>
                  <a:pt x="592" y="6105"/>
                  <a:pt x="42" y="6992"/>
                  <a:pt x="0" y="8006"/>
                </a:cubicBezTo>
                <a:lnTo>
                  <a:pt x="0" y="18484"/>
                </a:lnTo>
                <a:cubicBezTo>
                  <a:pt x="42" y="19456"/>
                  <a:pt x="592" y="20343"/>
                  <a:pt x="1394" y="20892"/>
                </a:cubicBezTo>
                <a:lnTo>
                  <a:pt x="2577" y="21568"/>
                </a:lnTo>
                <a:cubicBezTo>
                  <a:pt x="3000" y="21779"/>
                  <a:pt x="3475" y="21885"/>
                  <a:pt x="3956" y="21885"/>
                </a:cubicBezTo>
                <a:cubicBezTo>
                  <a:pt x="4436" y="21885"/>
                  <a:pt x="4922" y="21779"/>
                  <a:pt x="5366" y="21568"/>
                </a:cubicBezTo>
                <a:lnTo>
                  <a:pt x="14407" y="16329"/>
                </a:lnTo>
                <a:cubicBezTo>
                  <a:pt x="15252" y="15780"/>
                  <a:pt x="15759" y="14893"/>
                  <a:pt x="15843" y="13879"/>
                </a:cubicBezTo>
                <a:lnTo>
                  <a:pt x="15843" y="3444"/>
                </a:lnTo>
                <a:cubicBezTo>
                  <a:pt x="15759" y="2430"/>
                  <a:pt x="15252" y="1542"/>
                  <a:pt x="14407" y="993"/>
                </a:cubicBezTo>
                <a:lnTo>
                  <a:pt x="13266" y="317"/>
                </a:lnTo>
                <a:cubicBezTo>
                  <a:pt x="12822" y="106"/>
                  <a:pt x="12347" y="0"/>
                  <a:pt x="1187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91" name="Google Shape;491;p39"/>
          <p:cNvSpPr/>
          <p:nvPr/>
        </p:nvSpPr>
        <p:spPr>
          <a:xfrm>
            <a:off x="4827697" y="1243288"/>
            <a:ext cx="763513" cy="1243048"/>
          </a:xfrm>
          <a:custGeom>
            <a:avLst/>
            <a:gdLst/>
            <a:ahLst/>
            <a:cxnLst/>
            <a:rect l="l" t="t" r="r" b="b"/>
            <a:pathLst>
              <a:path w="11873" h="19330" extrusionOk="0">
                <a:moveTo>
                  <a:pt x="11074" y="1"/>
                </a:moveTo>
                <a:cubicBezTo>
                  <a:pt x="10882" y="1"/>
                  <a:pt x="10666" y="59"/>
                  <a:pt x="10436" y="181"/>
                </a:cubicBezTo>
                <a:lnTo>
                  <a:pt x="1395" y="5419"/>
                </a:lnTo>
                <a:cubicBezTo>
                  <a:pt x="550" y="5969"/>
                  <a:pt x="43" y="6856"/>
                  <a:pt x="0" y="7870"/>
                </a:cubicBezTo>
                <a:lnTo>
                  <a:pt x="0" y="18305"/>
                </a:lnTo>
                <a:cubicBezTo>
                  <a:pt x="0" y="18968"/>
                  <a:pt x="323" y="19330"/>
                  <a:pt x="783" y="19330"/>
                </a:cubicBezTo>
                <a:cubicBezTo>
                  <a:pt x="969" y="19330"/>
                  <a:pt x="1176" y="19271"/>
                  <a:pt x="1395" y="19150"/>
                </a:cubicBezTo>
                <a:lnTo>
                  <a:pt x="10436" y="13911"/>
                </a:lnTo>
                <a:cubicBezTo>
                  <a:pt x="11281" y="13362"/>
                  <a:pt x="11788" y="12475"/>
                  <a:pt x="11872" y="11461"/>
                </a:cubicBezTo>
                <a:lnTo>
                  <a:pt x="11872" y="1026"/>
                </a:lnTo>
                <a:cubicBezTo>
                  <a:pt x="11872" y="363"/>
                  <a:pt x="11550" y="1"/>
                  <a:pt x="1107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92" name="Google Shape;492;p39"/>
          <p:cNvSpPr/>
          <p:nvPr/>
        </p:nvSpPr>
        <p:spPr>
          <a:xfrm>
            <a:off x="4572337" y="1512984"/>
            <a:ext cx="328800" cy="981963"/>
          </a:xfrm>
          <a:custGeom>
            <a:avLst/>
            <a:gdLst/>
            <a:ahLst/>
            <a:cxnLst/>
            <a:rect l="l" t="t" r="r" b="b"/>
            <a:pathLst>
              <a:path w="5113" h="15270" extrusionOk="0">
                <a:moveTo>
                  <a:pt x="423" y="0"/>
                </a:moveTo>
                <a:cubicBezTo>
                  <a:pt x="169" y="423"/>
                  <a:pt x="42" y="887"/>
                  <a:pt x="0" y="1394"/>
                </a:cubicBezTo>
                <a:lnTo>
                  <a:pt x="0" y="11872"/>
                </a:lnTo>
                <a:cubicBezTo>
                  <a:pt x="42" y="12844"/>
                  <a:pt x="592" y="13731"/>
                  <a:pt x="1394" y="14280"/>
                </a:cubicBezTo>
                <a:lnTo>
                  <a:pt x="2577" y="14956"/>
                </a:lnTo>
                <a:cubicBezTo>
                  <a:pt x="3014" y="15163"/>
                  <a:pt x="3488" y="15270"/>
                  <a:pt x="3959" y="15270"/>
                </a:cubicBezTo>
                <a:cubicBezTo>
                  <a:pt x="4354" y="15270"/>
                  <a:pt x="4746" y="15195"/>
                  <a:pt x="5112" y="15040"/>
                </a:cubicBezTo>
                <a:lnTo>
                  <a:pt x="5112" y="15040"/>
                </a:lnTo>
                <a:cubicBezTo>
                  <a:pt x="4981" y="15093"/>
                  <a:pt x="4855" y="15118"/>
                  <a:pt x="4738" y="15118"/>
                </a:cubicBezTo>
                <a:cubicBezTo>
                  <a:pt x="4290" y="15118"/>
                  <a:pt x="3971" y="14747"/>
                  <a:pt x="3971" y="14111"/>
                </a:cubicBezTo>
                <a:lnTo>
                  <a:pt x="3971" y="3676"/>
                </a:lnTo>
                <a:cubicBezTo>
                  <a:pt x="3971" y="3169"/>
                  <a:pt x="4140" y="2704"/>
                  <a:pt x="4352" y="2282"/>
                </a:cubicBezTo>
                <a:lnTo>
                  <a:pt x="423"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94" name="Google Shape;494;p39"/>
          <p:cNvSpPr/>
          <p:nvPr/>
        </p:nvSpPr>
        <p:spPr>
          <a:xfrm>
            <a:off x="4939073" y="1493950"/>
            <a:ext cx="543456" cy="445645"/>
          </a:xfrm>
          <a:custGeom>
            <a:avLst/>
            <a:gdLst/>
            <a:ahLst/>
            <a:cxnLst/>
            <a:rect l="l" t="t" r="r" b="b"/>
            <a:pathLst>
              <a:path w="8451" h="6930" extrusionOk="0">
                <a:moveTo>
                  <a:pt x="8450" y="0"/>
                </a:moveTo>
                <a:lnTo>
                  <a:pt x="4606" y="6380"/>
                </a:lnTo>
                <a:lnTo>
                  <a:pt x="1" y="4901"/>
                </a:lnTo>
                <a:lnTo>
                  <a:pt x="1" y="4901"/>
                </a:lnTo>
                <a:lnTo>
                  <a:pt x="4690" y="6929"/>
                </a:lnTo>
                <a:lnTo>
                  <a:pt x="845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96" name="Google Shape;496;p39"/>
          <p:cNvSpPr/>
          <p:nvPr/>
        </p:nvSpPr>
        <p:spPr>
          <a:xfrm>
            <a:off x="8629547" y="1087964"/>
            <a:ext cx="1017872" cy="1407305"/>
          </a:xfrm>
          <a:custGeom>
            <a:avLst/>
            <a:gdLst/>
            <a:ahLst/>
            <a:cxnLst/>
            <a:rect l="l" t="t" r="r" b="b"/>
            <a:pathLst>
              <a:path w="15844" h="21907" extrusionOk="0">
                <a:moveTo>
                  <a:pt x="11872" y="1"/>
                </a:moveTo>
                <a:cubicBezTo>
                  <a:pt x="11397" y="1"/>
                  <a:pt x="10921" y="117"/>
                  <a:pt x="10478" y="349"/>
                </a:cubicBezTo>
                <a:lnTo>
                  <a:pt x="1394" y="5588"/>
                </a:lnTo>
                <a:cubicBezTo>
                  <a:pt x="592" y="6095"/>
                  <a:pt x="42" y="7024"/>
                  <a:pt x="0" y="7996"/>
                </a:cubicBezTo>
                <a:lnTo>
                  <a:pt x="0" y="18474"/>
                </a:lnTo>
                <a:cubicBezTo>
                  <a:pt x="42" y="19445"/>
                  <a:pt x="592" y="20375"/>
                  <a:pt x="1394" y="20882"/>
                </a:cubicBezTo>
                <a:lnTo>
                  <a:pt x="2577" y="21558"/>
                </a:lnTo>
                <a:cubicBezTo>
                  <a:pt x="3000" y="21790"/>
                  <a:pt x="3475" y="21906"/>
                  <a:pt x="3956" y="21906"/>
                </a:cubicBezTo>
                <a:cubicBezTo>
                  <a:pt x="4436" y="21906"/>
                  <a:pt x="4922" y="21790"/>
                  <a:pt x="5366" y="21558"/>
                </a:cubicBezTo>
                <a:lnTo>
                  <a:pt x="14407" y="16319"/>
                </a:lnTo>
                <a:cubicBezTo>
                  <a:pt x="15252" y="15770"/>
                  <a:pt x="15759" y="14883"/>
                  <a:pt x="15843" y="13911"/>
                </a:cubicBezTo>
                <a:lnTo>
                  <a:pt x="15843" y="3433"/>
                </a:lnTo>
                <a:cubicBezTo>
                  <a:pt x="15759" y="2462"/>
                  <a:pt x="15252" y="1532"/>
                  <a:pt x="14407" y="983"/>
                </a:cubicBezTo>
                <a:lnTo>
                  <a:pt x="13266" y="349"/>
                </a:lnTo>
                <a:cubicBezTo>
                  <a:pt x="12822" y="117"/>
                  <a:pt x="12347" y="1"/>
                  <a:pt x="11872"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97" name="Google Shape;497;p39"/>
          <p:cNvSpPr/>
          <p:nvPr/>
        </p:nvSpPr>
        <p:spPr>
          <a:xfrm>
            <a:off x="8884654" y="1244134"/>
            <a:ext cx="762761" cy="1241567"/>
          </a:xfrm>
          <a:custGeom>
            <a:avLst/>
            <a:gdLst/>
            <a:ahLst/>
            <a:cxnLst/>
            <a:rect l="l" t="t" r="r" b="b"/>
            <a:pathLst>
              <a:path w="11873" h="19327" extrusionOk="0">
                <a:moveTo>
                  <a:pt x="11084" y="0"/>
                </a:moveTo>
                <a:cubicBezTo>
                  <a:pt x="10890" y="0"/>
                  <a:pt x="10670" y="64"/>
                  <a:pt x="10436" y="200"/>
                </a:cubicBezTo>
                <a:lnTo>
                  <a:pt x="1395" y="5438"/>
                </a:lnTo>
                <a:cubicBezTo>
                  <a:pt x="550" y="5945"/>
                  <a:pt x="43" y="6875"/>
                  <a:pt x="0" y="7847"/>
                </a:cubicBezTo>
                <a:lnTo>
                  <a:pt x="0" y="18324"/>
                </a:lnTo>
                <a:cubicBezTo>
                  <a:pt x="0" y="18952"/>
                  <a:pt x="318" y="19326"/>
                  <a:pt x="773" y="19326"/>
                </a:cubicBezTo>
                <a:cubicBezTo>
                  <a:pt x="961" y="19326"/>
                  <a:pt x="1173" y="19263"/>
                  <a:pt x="1395" y="19127"/>
                </a:cubicBezTo>
                <a:lnTo>
                  <a:pt x="10436" y="13888"/>
                </a:lnTo>
                <a:cubicBezTo>
                  <a:pt x="11281" y="13339"/>
                  <a:pt x="11788" y="12452"/>
                  <a:pt x="11872" y="11480"/>
                </a:cubicBezTo>
                <a:lnTo>
                  <a:pt x="11872" y="1002"/>
                </a:lnTo>
                <a:cubicBezTo>
                  <a:pt x="11872" y="374"/>
                  <a:pt x="11555" y="0"/>
                  <a:pt x="1108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98" name="Google Shape;498;p39"/>
          <p:cNvSpPr/>
          <p:nvPr/>
        </p:nvSpPr>
        <p:spPr>
          <a:xfrm>
            <a:off x="8629547" y="1512020"/>
            <a:ext cx="328476" cy="981459"/>
          </a:xfrm>
          <a:custGeom>
            <a:avLst/>
            <a:gdLst/>
            <a:ahLst/>
            <a:cxnLst/>
            <a:rect l="l" t="t" r="r" b="b"/>
            <a:pathLst>
              <a:path w="5113" h="15278" extrusionOk="0">
                <a:moveTo>
                  <a:pt x="423" y="1"/>
                </a:moveTo>
                <a:cubicBezTo>
                  <a:pt x="169" y="423"/>
                  <a:pt x="42" y="888"/>
                  <a:pt x="0" y="1395"/>
                </a:cubicBezTo>
                <a:lnTo>
                  <a:pt x="0" y="11873"/>
                </a:lnTo>
                <a:cubicBezTo>
                  <a:pt x="42" y="12844"/>
                  <a:pt x="592" y="13732"/>
                  <a:pt x="1394" y="14281"/>
                </a:cubicBezTo>
                <a:lnTo>
                  <a:pt x="2577" y="14957"/>
                </a:lnTo>
                <a:cubicBezTo>
                  <a:pt x="3029" y="15171"/>
                  <a:pt x="3520" y="15278"/>
                  <a:pt x="4007" y="15278"/>
                </a:cubicBezTo>
                <a:cubicBezTo>
                  <a:pt x="4386" y="15278"/>
                  <a:pt x="4761" y="15213"/>
                  <a:pt x="5112" y="15084"/>
                </a:cubicBezTo>
                <a:lnTo>
                  <a:pt x="5112" y="15084"/>
                </a:lnTo>
                <a:cubicBezTo>
                  <a:pt x="4988" y="15125"/>
                  <a:pt x="4870" y="15145"/>
                  <a:pt x="4758" y="15145"/>
                </a:cubicBezTo>
                <a:cubicBezTo>
                  <a:pt x="4300" y="15145"/>
                  <a:pt x="3971" y="14800"/>
                  <a:pt x="3971" y="14154"/>
                </a:cubicBezTo>
                <a:lnTo>
                  <a:pt x="3971" y="3677"/>
                </a:lnTo>
                <a:cubicBezTo>
                  <a:pt x="3971" y="3212"/>
                  <a:pt x="4140" y="2705"/>
                  <a:pt x="4352" y="2282"/>
                </a:cubicBezTo>
                <a:lnTo>
                  <a:pt x="423"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503" name="Google Shape;503;p39"/>
          <p:cNvSpPr/>
          <p:nvPr/>
        </p:nvSpPr>
        <p:spPr>
          <a:xfrm>
            <a:off x="6600759" y="1087765"/>
            <a:ext cx="1018875" cy="1407416"/>
          </a:xfrm>
          <a:custGeom>
            <a:avLst/>
            <a:gdLst/>
            <a:ahLst/>
            <a:cxnLst/>
            <a:rect l="l" t="t" r="r" b="b"/>
            <a:pathLst>
              <a:path w="15844" h="21886" extrusionOk="0">
                <a:moveTo>
                  <a:pt x="11872" y="1"/>
                </a:moveTo>
                <a:cubicBezTo>
                  <a:pt x="11397" y="1"/>
                  <a:pt x="10921" y="107"/>
                  <a:pt x="10478" y="318"/>
                </a:cubicBezTo>
                <a:lnTo>
                  <a:pt x="1394" y="5557"/>
                </a:lnTo>
                <a:cubicBezTo>
                  <a:pt x="592" y="6106"/>
                  <a:pt x="42" y="7035"/>
                  <a:pt x="0" y="8007"/>
                </a:cubicBezTo>
                <a:lnTo>
                  <a:pt x="0" y="18484"/>
                </a:lnTo>
                <a:cubicBezTo>
                  <a:pt x="42" y="19456"/>
                  <a:pt x="592" y="20343"/>
                  <a:pt x="1394" y="20893"/>
                </a:cubicBezTo>
                <a:lnTo>
                  <a:pt x="2577" y="21569"/>
                </a:lnTo>
                <a:cubicBezTo>
                  <a:pt x="3000" y="21780"/>
                  <a:pt x="3475" y="21885"/>
                  <a:pt x="3956" y="21885"/>
                </a:cubicBezTo>
                <a:cubicBezTo>
                  <a:pt x="4436" y="21885"/>
                  <a:pt x="4922" y="21780"/>
                  <a:pt x="5366" y="21569"/>
                </a:cubicBezTo>
                <a:lnTo>
                  <a:pt x="14407" y="16330"/>
                </a:lnTo>
                <a:cubicBezTo>
                  <a:pt x="15252" y="15781"/>
                  <a:pt x="15759" y="14893"/>
                  <a:pt x="15843" y="13879"/>
                </a:cubicBezTo>
                <a:lnTo>
                  <a:pt x="15843" y="3444"/>
                </a:lnTo>
                <a:cubicBezTo>
                  <a:pt x="15759" y="2430"/>
                  <a:pt x="15252" y="1543"/>
                  <a:pt x="14407" y="994"/>
                </a:cubicBezTo>
                <a:lnTo>
                  <a:pt x="13266" y="318"/>
                </a:lnTo>
                <a:cubicBezTo>
                  <a:pt x="12822" y="107"/>
                  <a:pt x="12347" y="1"/>
                  <a:pt x="11872"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504" name="Google Shape;504;p39"/>
          <p:cNvSpPr/>
          <p:nvPr/>
        </p:nvSpPr>
        <p:spPr>
          <a:xfrm>
            <a:off x="6856118" y="1244800"/>
            <a:ext cx="763513" cy="1241633"/>
          </a:xfrm>
          <a:custGeom>
            <a:avLst/>
            <a:gdLst/>
            <a:ahLst/>
            <a:cxnLst/>
            <a:rect l="l" t="t" r="r" b="b"/>
            <a:pathLst>
              <a:path w="11873" h="19308" extrusionOk="0">
                <a:moveTo>
                  <a:pt x="11084" y="0"/>
                </a:moveTo>
                <a:cubicBezTo>
                  <a:pt x="10890" y="0"/>
                  <a:pt x="10670" y="64"/>
                  <a:pt x="10436" y="199"/>
                </a:cubicBezTo>
                <a:lnTo>
                  <a:pt x="1395" y="5396"/>
                </a:lnTo>
                <a:cubicBezTo>
                  <a:pt x="550" y="5945"/>
                  <a:pt x="43" y="6832"/>
                  <a:pt x="0" y="7846"/>
                </a:cubicBezTo>
                <a:lnTo>
                  <a:pt x="0" y="18324"/>
                </a:lnTo>
                <a:cubicBezTo>
                  <a:pt x="0" y="18954"/>
                  <a:pt x="320" y="19307"/>
                  <a:pt x="779" y="19307"/>
                </a:cubicBezTo>
                <a:cubicBezTo>
                  <a:pt x="965" y="19307"/>
                  <a:pt x="1175" y="19249"/>
                  <a:pt x="1395" y="19127"/>
                </a:cubicBezTo>
                <a:lnTo>
                  <a:pt x="10436" y="13888"/>
                </a:lnTo>
                <a:cubicBezTo>
                  <a:pt x="11281" y="13339"/>
                  <a:pt x="11788" y="12451"/>
                  <a:pt x="11872" y="11437"/>
                </a:cubicBezTo>
                <a:lnTo>
                  <a:pt x="11872" y="1002"/>
                </a:lnTo>
                <a:cubicBezTo>
                  <a:pt x="11872" y="374"/>
                  <a:pt x="11555" y="0"/>
                  <a:pt x="1108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5" name="Google Shape;505;p39"/>
          <p:cNvSpPr/>
          <p:nvPr/>
        </p:nvSpPr>
        <p:spPr>
          <a:xfrm>
            <a:off x="6600759" y="1512952"/>
            <a:ext cx="328800" cy="982027"/>
          </a:xfrm>
          <a:custGeom>
            <a:avLst/>
            <a:gdLst/>
            <a:ahLst/>
            <a:cxnLst/>
            <a:rect l="l" t="t" r="r" b="b"/>
            <a:pathLst>
              <a:path w="5113" h="15271" extrusionOk="0">
                <a:moveTo>
                  <a:pt x="423" y="1"/>
                </a:moveTo>
                <a:cubicBezTo>
                  <a:pt x="169" y="423"/>
                  <a:pt x="42" y="888"/>
                  <a:pt x="0" y="1395"/>
                </a:cubicBezTo>
                <a:lnTo>
                  <a:pt x="0" y="11830"/>
                </a:lnTo>
                <a:cubicBezTo>
                  <a:pt x="42" y="12844"/>
                  <a:pt x="592" y="13731"/>
                  <a:pt x="1394" y="14281"/>
                </a:cubicBezTo>
                <a:lnTo>
                  <a:pt x="2577" y="14957"/>
                </a:lnTo>
                <a:cubicBezTo>
                  <a:pt x="3014" y="15163"/>
                  <a:pt x="3488" y="15270"/>
                  <a:pt x="3959" y="15270"/>
                </a:cubicBezTo>
                <a:cubicBezTo>
                  <a:pt x="4354" y="15270"/>
                  <a:pt x="4746" y="15195"/>
                  <a:pt x="5112" y="15041"/>
                </a:cubicBezTo>
                <a:lnTo>
                  <a:pt x="5112" y="15041"/>
                </a:lnTo>
                <a:cubicBezTo>
                  <a:pt x="4981" y="15094"/>
                  <a:pt x="4855" y="15119"/>
                  <a:pt x="4738" y="15119"/>
                </a:cubicBezTo>
                <a:cubicBezTo>
                  <a:pt x="4290" y="15119"/>
                  <a:pt x="3971" y="14748"/>
                  <a:pt x="3971" y="14112"/>
                </a:cubicBezTo>
                <a:lnTo>
                  <a:pt x="3971" y="3676"/>
                </a:lnTo>
                <a:cubicBezTo>
                  <a:pt x="3971" y="3169"/>
                  <a:pt x="4140" y="2705"/>
                  <a:pt x="4352" y="2282"/>
                </a:cubicBezTo>
                <a:lnTo>
                  <a:pt x="423"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508" name="Google Shape;508;p39"/>
          <p:cNvSpPr/>
          <p:nvPr/>
        </p:nvSpPr>
        <p:spPr>
          <a:xfrm>
            <a:off x="2545101" y="1088385"/>
            <a:ext cx="1016656" cy="1405699"/>
          </a:xfrm>
          <a:custGeom>
            <a:avLst/>
            <a:gdLst/>
            <a:ahLst/>
            <a:cxnLst/>
            <a:rect l="l" t="t" r="r" b="b"/>
            <a:pathLst>
              <a:path w="15844" h="21907" extrusionOk="0">
                <a:moveTo>
                  <a:pt x="11872" y="0"/>
                </a:moveTo>
                <a:cubicBezTo>
                  <a:pt x="11397" y="0"/>
                  <a:pt x="10921" y="117"/>
                  <a:pt x="10478" y="349"/>
                </a:cubicBezTo>
                <a:lnTo>
                  <a:pt x="1394" y="5588"/>
                </a:lnTo>
                <a:cubicBezTo>
                  <a:pt x="592" y="6137"/>
                  <a:pt x="42" y="7024"/>
                  <a:pt x="0" y="7996"/>
                </a:cubicBezTo>
                <a:lnTo>
                  <a:pt x="0" y="18516"/>
                </a:lnTo>
                <a:cubicBezTo>
                  <a:pt x="85" y="19487"/>
                  <a:pt x="592" y="20375"/>
                  <a:pt x="1394" y="20924"/>
                </a:cubicBezTo>
                <a:lnTo>
                  <a:pt x="2577" y="21557"/>
                </a:lnTo>
                <a:cubicBezTo>
                  <a:pt x="3000" y="21790"/>
                  <a:pt x="3475" y="21906"/>
                  <a:pt x="3956" y="21906"/>
                </a:cubicBezTo>
                <a:cubicBezTo>
                  <a:pt x="4436" y="21906"/>
                  <a:pt x="4922" y="21790"/>
                  <a:pt x="5366" y="21557"/>
                </a:cubicBezTo>
                <a:lnTo>
                  <a:pt x="14407" y="16319"/>
                </a:lnTo>
                <a:cubicBezTo>
                  <a:pt x="15252" y="15812"/>
                  <a:pt x="15759" y="14882"/>
                  <a:pt x="15843" y="13911"/>
                </a:cubicBezTo>
                <a:lnTo>
                  <a:pt x="15843" y="3433"/>
                </a:lnTo>
                <a:cubicBezTo>
                  <a:pt x="15759" y="2461"/>
                  <a:pt x="15252" y="1532"/>
                  <a:pt x="14407" y="1025"/>
                </a:cubicBezTo>
                <a:lnTo>
                  <a:pt x="13266" y="349"/>
                </a:lnTo>
                <a:cubicBezTo>
                  <a:pt x="12822" y="117"/>
                  <a:pt x="12347" y="0"/>
                  <a:pt x="1187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509" name="Google Shape;509;p39"/>
          <p:cNvSpPr/>
          <p:nvPr/>
        </p:nvSpPr>
        <p:spPr>
          <a:xfrm>
            <a:off x="2799909" y="1244311"/>
            <a:ext cx="761851" cy="1240149"/>
          </a:xfrm>
          <a:custGeom>
            <a:avLst/>
            <a:gdLst/>
            <a:ahLst/>
            <a:cxnLst/>
            <a:rect l="l" t="t" r="r" b="b"/>
            <a:pathLst>
              <a:path w="11873" h="19327" extrusionOk="0">
                <a:moveTo>
                  <a:pt x="11084" y="1"/>
                </a:moveTo>
                <a:cubicBezTo>
                  <a:pt x="10890" y="1"/>
                  <a:pt x="10670" y="65"/>
                  <a:pt x="10436" y="200"/>
                </a:cubicBezTo>
                <a:lnTo>
                  <a:pt x="1395" y="5439"/>
                </a:lnTo>
                <a:cubicBezTo>
                  <a:pt x="550" y="5988"/>
                  <a:pt x="43" y="6876"/>
                  <a:pt x="0" y="7847"/>
                </a:cubicBezTo>
                <a:lnTo>
                  <a:pt x="0" y="18325"/>
                </a:lnTo>
                <a:cubicBezTo>
                  <a:pt x="0" y="18953"/>
                  <a:pt x="318" y="19327"/>
                  <a:pt x="773" y="19327"/>
                </a:cubicBezTo>
                <a:cubicBezTo>
                  <a:pt x="961" y="19327"/>
                  <a:pt x="1173" y="19263"/>
                  <a:pt x="1395" y="19127"/>
                </a:cubicBezTo>
                <a:lnTo>
                  <a:pt x="10436" y="13931"/>
                </a:lnTo>
                <a:cubicBezTo>
                  <a:pt x="11281" y="13382"/>
                  <a:pt x="11788" y="12452"/>
                  <a:pt x="11872" y="11481"/>
                </a:cubicBezTo>
                <a:lnTo>
                  <a:pt x="11872" y="1003"/>
                </a:lnTo>
                <a:cubicBezTo>
                  <a:pt x="11872" y="375"/>
                  <a:pt x="11555" y="1"/>
                  <a:pt x="11084" y="1"/>
                </a:cubicBezTo>
                <a:close/>
              </a:path>
            </a:pathLst>
          </a:custGeom>
          <a:solidFill>
            <a:schemeClr val="dk2"/>
          </a:solidFill>
          <a:ln>
            <a:noFill/>
          </a:ln>
        </p:spPr>
        <p:txBody>
          <a:bodyPr spcFirstLastPara="1" wrap="square" lIns="121900" tIns="121900" rIns="121900" bIns="121900" anchor="ctr" anchorCtr="0">
            <a:noAutofit/>
          </a:bodyPr>
          <a:lstStyle/>
          <a:p>
            <a:endParaRPr sz="2400" dirty="0"/>
          </a:p>
        </p:txBody>
      </p:sp>
      <p:sp>
        <p:nvSpPr>
          <p:cNvPr id="510" name="Google Shape;510;p39"/>
          <p:cNvSpPr/>
          <p:nvPr/>
        </p:nvSpPr>
        <p:spPr>
          <a:xfrm>
            <a:off x="2545102" y="1514645"/>
            <a:ext cx="328084" cy="979889"/>
          </a:xfrm>
          <a:custGeom>
            <a:avLst/>
            <a:gdLst/>
            <a:ahLst/>
            <a:cxnLst/>
            <a:rect l="l" t="t" r="r" b="b"/>
            <a:pathLst>
              <a:path w="5113" h="15271" extrusionOk="0">
                <a:moveTo>
                  <a:pt x="423" y="1"/>
                </a:moveTo>
                <a:cubicBezTo>
                  <a:pt x="169" y="423"/>
                  <a:pt x="42" y="888"/>
                  <a:pt x="0" y="1353"/>
                </a:cubicBezTo>
                <a:lnTo>
                  <a:pt x="0" y="11873"/>
                </a:lnTo>
                <a:cubicBezTo>
                  <a:pt x="42" y="12844"/>
                  <a:pt x="592" y="13732"/>
                  <a:pt x="1394" y="14281"/>
                </a:cubicBezTo>
                <a:lnTo>
                  <a:pt x="2577" y="14957"/>
                </a:lnTo>
                <a:cubicBezTo>
                  <a:pt x="3014" y="15164"/>
                  <a:pt x="3488" y="15270"/>
                  <a:pt x="3959" y="15270"/>
                </a:cubicBezTo>
                <a:cubicBezTo>
                  <a:pt x="4354" y="15270"/>
                  <a:pt x="4746" y="15195"/>
                  <a:pt x="5112" y="15041"/>
                </a:cubicBezTo>
                <a:lnTo>
                  <a:pt x="5112" y="15041"/>
                </a:lnTo>
                <a:cubicBezTo>
                  <a:pt x="4973" y="15097"/>
                  <a:pt x="4840" y="15124"/>
                  <a:pt x="4717" y="15124"/>
                </a:cubicBezTo>
                <a:cubicBezTo>
                  <a:pt x="4280" y="15124"/>
                  <a:pt x="3971" y="14781"/>
                  <a:pt x="3971" y="14154"/>
                </a:cubicBezTo>
                <a:lnTo>
                  <a:pt x="3971" y="3677"/>
                </a:lnTo>
                <a:cubicBezTo>
                  <a:pt x="3971" y="3170"/>
                  <a:pt x="4140" y="2705"/>
                  <a:pt x="4352" y="2282"/>
                </a:cubicBezTo>
                <a:lnTo>
                  <a:pt x="423"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512" name="Google Shape;512;p39"/>
          <p:cNvSpPr/>
          <p:nvPr/>
        </p:nvSpPr>
        <p:spPr>
          <a:xfrm>
            <a:off x="10506798" y="5152067"/>
            <a:ext cx="543493" cy="410444"/>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513" name="Google Shape;513;p39"/>
          <p:cNvSpPr/>
          <p:nvPr/>
        </p:nvSpPr>
        <p:spPr>
          <a:xfrm>
            <a:off x="5312836" y="2089665"/>
            <a:ext cx="876225" cy="661944"/>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514" name="Google Shape;514;p39"/>
          <p:cNvSpPr/>
          <p:nvPr/>
        </p:nvSpPr>
        <p:spPr>
          <a:xfrm>
            <a:off x="1080534" y="5447567"/>
            <a:ext cx="876225" cy="661859"/>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515" name="Google Shape;515;p39"/>
          <p:cNvSpPr/>
          <p:nvPr/>
        </p:nvSpPr>
        <p:spPr>
          <a:xfrm>
            <a:off x="4086335" y="1088403"/>
            <a:ext cx="485983" cy="367088"/>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516" name="Google Shape;516;p39"/>
          <p:cNvSpPr/>
          <p:nvPr/>
        </p:nvSpPr>
        <p:spPr>
          <a:xfrm>
            <a:off x="10506800" y="1513640"/>
            <a:ext cx="1016696" cy="767963"/>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517" name="Google Shape;517;p39"/>
          <p:cNvSpPr txBox="1">
            <a:spLocks noGrp="1"/>
          </p:cNvSpPr>
          <p:nvPr>
            <p:ph type="title"/>
          </p:nvPr>
        </p:nvSpPr>
        <p:spPr>
          <a:xfrm>
            <a:off x="2907200" y="5420997"/>
            <a:ext cx="6377600" cy="697200"/>
          </a:xfrm>
          <a:prstGeom prst="rect">
            <a:avLst/>
          </a:prstGeom>
        </p:spPr>
        <p:txBody>
          <a:bodyPr spcFirstLastPara="1" vert="horz" wrap="square" lIns="121900" tIns="243833" rIns="121900" bIns="121900" rtlCol="0" anchor="t" anchorCtr="0">
            <a:noAutofit/>
          </a:bodyPr>
          <a:lstStyle/>
          <a:p>
            <a:r>
              <a:rPr lang="en" dirty="0">
                <a:solidFill>
                  <a:schemeClr val="dk1"/>
                </a:solidFill>
              </a:rPr>
              <a:t>—A-BAK Software Systems</a:t>
            </a:r>
            <a:endParaRPr i="1" dirty="0">
              <a:latin typeface="Montserrat SemiBold"/>
              <a:ea typeface="Montserrat SemiBold"/>
              <a:cs typeface="Montserrat SemiBold"/>
              <a:sym typeface="Montserrat SemiBold"/>
            </a:endParaRPr>
          </a:p>
        </p:txBody>
      </p:sp>
      <p:sp>
        <p:nvSpPr>
          <p:cNvPr id="518" name="Google Shape;518;p39"/>
          <p:cNvSpPr txBox="1">
            <a:spLocks noGrp="1"/>
          </p:cNvSpPr>
          <p:nvPr>
            <p:ph type="subTitle" idx="1"/>
          </p:nvPr>
        </p:nvSpPr>
        <p:spPr>
          <a:xfrm>
            <a:off x="1149154" y="2420095"/>
            <a:ext cx="9925600" cy="2250400"/>
          </a:xfrm>
          <a:prstGeom prst="rect">
            <a:avLst/>
          </a:prstGeom>
        </p:spPr>
        <p:txBody>
          <a:bodyPr spcFirstLastPara="1" vert="horz" wrap="square" lIns="121900" tIns="121900" rIns="121900" bIns="243833" rtlCol="0" anchor="b" anchorCtr="0">
            <a:noAutofit/>
          </a:bodyPr>
          <a:lstStyle/>
          <a:p>
            <a:pPr marL="0" indent="0"/>
            <a:r>
              <a:rPr lang="es-ES" sz="2800" dirty="0"/>
              <a:t>"Los sistemas integrados son los arquitectos silenciosos de la innovación moderna, son la sinfonía de la tecnología que orquesta la precisión, la velocidad y la producción del futuro".</a:t>
            </a:r>
            <a:endParaRPr lang="en-US" sz="2800" dirty="0"/>
          </a:p>
        </p:txBody>
      </p:sp>
      <p:cxnSp>
        <p:nvCxnSpPr>
          <p:cNvPr id="519" name="Google Shape;519;p39"/>
          <p:cNvCxnSpPr/>
          <p:nvPr/>
        </p:nvCxnSpPr>
        <p:spPr>
          <a:xfrm>
            <a:off x="2597400" y="5152052"/>
            <a:ext cx="6997200" cy="0"/>
          </a:xfrm>
          <a:prstGeom prst="straightConnector1">
            <a:avLst/>
          </a:prstGeom>
          <a:noFill/>
          <a:ln w="38100" cap="rnd" cmpd="sng">
            <a:solidFill>
              <a:schemeClr val="accent1"/>
            </a:solidFill>
            <a:prstDash val="solid"/>
            <a:round/>
            <a:headEnd type="none" w="med" len="med"/>
            <a:tailEnd type="none" w="med" len="med"/>
          </a:ln>
        </p:spPr>
      </p:cxnSp>
      <p:grpSp>
        <p:nvGrpSpPr>
          <p:cNvPr id="2" name="Google Shape;7113;p79">
            <a:extLst>
              <a:ext uri="{FF2B5EF4-FFF2-40B4-BE49-F238E27FC236}">
                <a16:creationId xmlns:a16="http://schemas.microsoft.com/office/drawing/2014/main" id="{97A07869-4062-0AFA-630C-EEBCE4DF3A8C}"/>
              </a:ext>
            </a:extLst>
          </p:cNvPr>
          <p:cNvGrpSpPr/>
          <p:nvPr/>
        </p:nvGrpSpPr>
        <p:grpSpPr>
          <a:xfrm>
            <a:off x="6883556" y="1574436"/>
            <a:ext cx="700101" cy="600289"/>
            <a:chOff x="4456875" y="2635825"/>
            <a:chExt cx="481825" cy="451700"/>
          </a:xfrm>
          <a:scene3d>
            <a:camera prst="isometricRightUp"/>
            <a:lightRig rig="threePt" dir="t"/>
          </a:scene3d>
        </p:grpSpPr>
        <p:sp>
          <p:nvSpPr>
            <p:cNvPr id="3" name="Google Shape;7114;p79">
              <a:extLst>
                <a:ext uri="{FF2B5EF4-FFF2-40B4-BE49-F238E27FC236}">
                  <a16:creationId xmlns:a16="http://schemas.microsoft.com/office/drawing/2014/main" id="{2EF2676B-AB16-B4EE-2255-ABDF2E6A21FD}"/>
                </a:ext>
              </a:extLst>
            </p:cNvPr>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solidFill>
                  <a:srgbClr val="435D74"/>
                </a:solidFill>
              </a:endParaRPr>
            </a:p>
          </p:txBody>
        </p:sp>
        <p:sp>
          <p:nvSpPr>
            <p:cNvPr id="4" name="Google Shape;7115;p79">
              <a:extLst>
                <a:ext uri="{FF2B5EF4-FFF2-40B4-BE49-F238E27FC236}">
                  <a16:creationId xmlns:a16="http://schemas.microsoft.com/office/drawing/2014/main" id="{C9AD9517-DC14-C61A-A378-2D0A2CA9F305}"/>
                </a:ext>
              </a:extLst>
            </p:cNvPr>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solidFill>
                  <a:srgbClr val="435D74"/>
                </a:solidFill>
              </a:endParaRPr>
            </a:p>
          </p:txBody>
        </p:sp>
        <p:sp>
          <p:nvSpPr>
            <p:cNvPr id="5" name="Google Shape;7116;p79">
              <a:extLst>
                <a:ext uri="{FF2B5EF4-FFF2-40B4-BE49-F238E27FC236}">
                  <a16:creationId xmlns:a16="http://schemas.microsoft.com/office/drawing/2014/main" id="{02EAC2A3-80B2-82E8-D0D7-9680A0FA5F3F}"/>
                </a:ext>
              </a:extLst>
            </p:cNvPr>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solidFill>
                  <a:srgbClr val="435D74"/>
                </a:solidFill>
              </a:endParaRPr>
            </a:p>
          </p:txBody>
        </p:sp>
        <p:sp>
          <p:nvSpPr>
            <p:cNvPr id="6" name="Google Shape;7117;p79">
              <a:extLst>
                <a:ext uri="{FF2B5EF4-FFF2-40B4-BE49-F238E27FC236}">
                  <a16:creationId xmlns:a16="http://schemas.microsoft.com/office/drawing/2014/main" id="{5E47ADBA-29BD-05C6-3CAA-CB8117BD8C67}"/>
                </a:ext>
              </a:extLst>
            </p:cNvPr>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solidFill>
                  <a:srgbClr val="435D74"/>
                </a:solidFill>
              </a:endParaRPr>
            </a:p>
          </p:txBody>
        </p:sp>
        <p:sp>
          <p:nvSpPr>
            <p:cNvPr id="7" name="Google Shape;7118;p79">
              <a:extLst>
                <a:ext uri="{FF2B5EF4-FFF2-40B4-BE49-F238E27FC236}">
                  <a16:creationId xmlns:a16="http://schemas.microsoft.com/office/drawing/2014/main" id="{2179640F-96C9-B746-3E4F-A927F1C2A7A5}"/>
                </a:ext>
              </a:extLst>
            </p:cNvPr>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solidFill>
                  <a:srgbClr val="435D74"/>
                </a:solidFill>
              </a:endParaRPr>
            </a:p>
          </p:txBody>
        </p:sp>
        <p:sp>
          <p:nvSpPr>
            <p:cNvPr id="8" name="Google Shape;7119;p79">
              <a:extLst>
                <a:ext uri="{FF2B5EF4-FFF2-40B4-BE49-F238E27FC236}">
                  <a16:creationId xmlns:a16="http://schemas.microsoft.com/office/drawing/2014/main" id="{A9582913-FCEB-142A-6360-00742562A3CA}"/>
                </a:ext>
              </a:extLst>
            </p:cNvPr>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solidFill>
                  <a:srgbClr val="435D74"/>
                </a:solidFill>
              </a:endParaRPr>
            </a:p>
          </p:txBody>
        </p:sp>
      </p:grpSp>
      <p:grpSp>
        <p:nvGrpSpPr>
          <p:cNvPr id="9" name="Google Shape;7220;p79">
            <a:extLst>
              <a:ext uri="{FF2B5EF4-FFF2-40B4-BE49-F238E27FC236}">
                <a16:creationId xmlns:a16="http://schemas.microsoft.com/office/drawing/2014/main" id="{5AA6B51F-61E2-1104-EE6A-A0F27CE901CC}"/>
              </a:ext>
            </a:extLst>
          </p:cNvPr>
          <p:cNvGrpSpPr/>
          <p:nvPr/>
        </p:nvGrpSpPr>
        <p:grpSpPr>
          <a:xfrm>
            <a:off x="2907201" y="1578474"/>
            <a:ext cx="589487" cy="572677"/>
            <a:chOff x="1492675" y="4420975"/>
            <a:chExt cx="481825" cy="438525"/>
          </a:xfrm>
          <a:scene3d>
            <a:camera prst="isometricRightUp"/>
            <a:lightRig rig="threePt" dir="t"/>
          </a:scene3d>
        </p:grpSpPr>
        <p:sp>
          <p:nvSpPr>
            <p:cNvPr id="10" name="Google Shape;7221;p79">
              <a:extLst>
                <a:ext uri="{FF2B5EF4-FFF2-40B4-BE49-F238E27FC236}">
                  <a16:creationId xmlns:a16="http://schemas.microsoft.com/office/drawing/2014/main" id="{F7C17AC3-34E9-2B57-B440-BAA2AA8E36EC}"/>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solidFill>
                  <a:srgbClr val="435D74"/>
                </a:solidFill>
              </a:endParaRPr>
            </a:p>
          </p:txBody>
        </p:sp>
        <p:sp>
          <p:nvSpPr>
            <p:cNvPr id="11" name="Google Shape;7222;p79">
              <a:extLst>
                <a:ext uri="{FF2B5EF4-FFF2-40B4-BE49-F238E27FC236}">
                  <a16:creationId xmlns:a16="http://schemas.microsoft.com/office/drawing/2014/main" id="{DC1B8408-8A6B-FC09-ED61-21BC0E5A95CD}"/>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solidFill>
                  <a:srgbClr val="435D74"/>
                </a:solidFill>
              </a:endParaRPr>
            </a:p>
          </p:txBody>
        </p:sp>
        <p:sp>
          <p:nvSpPr>
            <p:cNvPr id="12" name="Google Shape;7223;p79">
              <a:extLst>
                <a:ext uri="{FF2B5EF4-FFF2-40B4-BE49-F238E27FC236}">
                  <a16:creationId xmlns:a16="http://schemas.microsoft.com/office/drawing/2014/main" id="{357A3630-D9B4-127D-64BC-23EE410248F9}"/>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solidFill>
                  <a:srgbClr val="435D74"/>
                </a:solidFill>
              </a:endParaRPr>
            </a:p>
          </p:txBody>
        </p:sp>
        <p:sp>
          <p:nvSpPr>
            <p:cNvPr id="13" name="Google Shape;7224;p79">
              <a:extLst>
                <a:ext uri="{FF2B5EF4-FFF2-40B4-BE49-F238E27FC236}">
                  <a16:creationId xmlns:a16="http://schemas.microsoft.com/office/drawing/2014/main" id="{76C875AD-E795-2064-1C00-94C1EABD2B71}"/>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solidFill>
                  <a:srgbClr val="435D74"/>
                </a:solidFill>
              </a:endParaRPr>
            </a:p>
          </p:txBody>
        </p:sp>
        <p:sp>
          <p:nvSpPr>
            <p:cNvPr id="14" name="Google Shape;7225;p79">
              <a:extLst>
                <a:ext uri="{FF2B5EF4-FFF2-40B4-BE49-F238E27FC236}">
                  <a16:creationId xmlns:a16="http://schemas.microsoft.com/office/drawing/2014/main" id="{87E0ACD1-0BBE-9C14-3BC3-DA78043323A6}"/>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solidFill>
                  <a:srgbClr val="435D74"/>
                </a:solidFill>
              </a:endParaRPr>
            </a:p>
          </p:txBody>
        </p:sp>
      </p:grpSp>
      <p:sp>
        <p:nvSpPr>
          <p:cNvPr id="15" name="Google Shape;7679;p81">
            <a:extLst>
              <a:ext uri="{FF2B5EF4-FFF2-40B4-BE49-F238E27FC236}">
                <a16:creationId xmlns:a16="http://schemas.microsoft.com/office/drawing/2014/main" id="{81AFDD57-7122-F610-E98B-653B8ED21807}"/>
              </a:ext>
            </a:extLst>
          </p:cNvPr>
          <p:cNvSpPr/>
          <p:nvPr/>
        </p:nvSpPr>
        <p:spPr>
          <a:xfrm>
            <a:off x="4870148" y="1512780"/>
            <a:ext cx="690101" cy="661944"/>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accent3"/>
          </a:solidFill>
          <a:ln>
            <a:noFill/>
          </a:ln>
          <a:scene3d>
            <a:camera prst="isometricRightUp"/>
            <a:lightRig rig="threePt" dir="t"/>
          </a:scene3d>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dirty="0"/>
          </a:p>
        </p:txBody>
      </p:sp>
      <p:grpSp>
        <p:nvGrpSpPr>
          <p:cNvPr id="22" name="Group 21">
            <a:extLst>
              <a:ext uri="{FF2B5EF4-FFF2-40B4-BE49-F238E27FC236}">
                <a16:creationId xmlns:a16="http://schemas.microsoft.com/office/drawing/2014/main" id="{F88A2716-3324-26A3-7D1B-C32FBC54AB46}"/>
              </a:ext>
            </a:extLst>
          </p:cNvPr>
          <p:cNvGrpSpPr/>
          <p:nvPr/>
        </p:nvGrpSpPr>
        <p:grpSpPr>
          <a:xfrm>
            <a:off x="8844565" y="1617520"/>
            <a:ext cx="851632" cy="514117"/>
            <a:chOff x="358561" y="1869877"/>
            <a:chExt cx="568247" cy="300771"/>
          </a:xfrm>
          <a:scene3d>
            <a:camera prst="isometricRightUp"/>
            <a:lightRig rig="threePt" dir="t"/>
          </a:scene3d>
        </p:grpSpPr>
        <p:sp>
          <p:nvSpPr>
            <p:cNvPr id="16" name="Google Shape;7146;p79">
              <a:extLst>
                <a:ext uri="{FF2B5EF4-FFF2-40B4-BE49-F238E27FC236}">
                  <a16:creationId xmlns:a16="http://schemas.microsoft.com/office/drawing/2014/main" id="{FF16D252-62A7-A54D-56DA-DA1721916347}"/>
                </a:ext>
              </a:extLst>
            </p:cNvPr>
            <p:cNvSpPr/>
            <p:nvPr/>
          </p:nvSpPr>
          <p:spPr>
            <a:xfrm>
              <a:off x="358561" y="1869877"/>
              <a:ext cx="568247" cy="300771"/>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dirty="0">
                <a:solidFill>
                  <a:srgbClr val="435D74"/>
                </a:solidFill>
              </a:endParaRPr>
            </a:p>
          </p:txBody>
        </p:sp>
        <p:grpSp>
          <p:nvGrpSpPr>
            <p:cNvPr id="18" name="Google Shape;9062;p83">
              <a:extLst>
                <a:ext uri="{FF2B5EF4-FFF2-40B4-BE49-F238E27FC236}">
                  <a16:creationId xmlns:a16="http://schemas.microsoft.com/office/drawing/2014/main" id="{560F698B-C9D5-B7E5-E0A5-34DEB9F053CA}"/>
                </a:ext>
              </a:extLst>
            </p:cNvPr>
            <p:cNvGrpSpPr/>
            <p:nvPr/>
          </p:nvGrpSpPr>
          <p:grpSpPr>
            <a:xfrm>
              <a:off x="545151" y="1946750"/>
              <a:ext cx="183512" cy="172564"/>
              <a:chOff x="-44512325" y="3176075"/>
              <a:chExt cx="300900" cy="300900"/>
            </a:xfrm>
          </p:grpSpPr>
          <p:sp>
            <p:nvSpPr>
              <p:cNvPr id="19" name="Google Shape;9063;p83">
                <a:extLst>
                  <a:ext uri="{FF2B5EF4-FFF2-40B4-BE49-F238E27FC236}">
                    <a16:creationId xmlns:a16="http://schemas.microsoft.com/office/drawing/2014/main" id="{319941A8-1F34-12BD-3327-C850CFD04BFB}"/>
                  </a:ext>
                </a:extLst>
              </p:cNvPr>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dirty="0"/>
              </a:p>
            </p:txBody>
          </p:sp>
          <p:sp>
            <p:nvSpPr>
              <p:cNvPr id="20" name="Google Shape;9064;p83">
                <a:extLst>
                  <a:ext uri="{FF2B5EF4-FFF2-40B4-BE49-F238E27FC236}">
                    <a16:creationId xmlns:a16="http://schemas.microsoft.com/office/drawing/2014/main" id="{7ADB989C-E297-A11D-6302-E19CA4938ADB}"/>
                  </a:ext>
                </a:extLst>
              </p:cNvPr>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p>
            </p:txBody>
          </p:sp>
          <p:sp>
            <p:nvSpPr>
              <p:cNvPr id="21" name="Google Shape;9065;p83">
                <a:extLst>
                  <a:ext uri="{FF2B5EF4-FFF2-40B4-BE49-F238E27FC236}">
                    <a16:creationId xmlns:a16="http://schemas.microsoft.com/office/drawing/2014/main" id="{164E54EF-D72E-70C4-F1B4-B7FDF2F2C6B0}"/>
                  </a:ext>
                </a:extLst>
              </p:cNvPr>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endParaRPr sz="2400"/>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grpSp>
        <p:nvGrpSpPr>
          <p:cNvPr id="9" name="Group 8">
            <a:extLst>
              <a:ext uri="{FF2B5EF4-FFF2-40B4-BE49-F238E27FC236}">
                <a16:creationId xmlns:a16="http://schemas.microsoft.com/office/drawing/2014/main" id="{29518D3B-0C3D-7A9A-085D-14AB99ED404F}"/>
              </a:ext>
            </a:extLst>
          </p:cNvPr>
          <p:cNvGrpSpPr/>
          <p:nvPr/>
        </p:nvGrpSpPr>
        <p:grpSpPr>
          <a:xfrm>
            <a:off x="-3790" y="1"/>
            <a:ext cx="12216180" cy="6867236"/>
            <a:chOff x="-2843" y="0"/>
            <a:chExt cx="9162135" cy="5150427"/>
          </a:xfrm>
        </p:grpSpPr>
        <p:grpSp>
          <p:nvGrpSpPr>
            <p:cNvPr id="7" name="Group 6">
              <a:extLst>
                <a:ext uri="{FF2B5EF4-FFF2-40B4-BE49-F238E27FC236}">
                  <a16:creationId xmlns:a16="http://schemas.microsoft.com/office/drawing/2014/main" id="{321783E1-530E-FA17-1CCA-F22C5334155E}"/>
                </a:ext>
              </a:extLst>
            </p:cNvPr>
            <p:cNvGrpSpPr/>
            <p:nvPr/>
          </p:nvGrpSpPr>
          <p:grpSpPr>
            <a:xfrm>
              <a:off x="-2843" y="0"/>
              <a:ext cx="8373483" cy="5143500"/>
              <a:chOff x="-2843" y="0"/>
              <a:chExt cx="8373483" cy="5143500"/>
            </a:xfrm>
          </p:grpSpPr>
          <p:pic>
            <p:nvPicPr>
              <p:cNvPr id="5" name="Picture 4" descr="A blue background with white text&#10;&#10;Description automatically generated">
                <a:extLst>
                  <a:ext uri="{FF2B5EF4-FFF2-40B4-BE49-F238E27FC236}">
                    <a16:creationId xmlns:a16="http://schemas.microsoft.com/office/drawing/2014/main" id="{7C970246-33D0-2169-F014-CC7191F89536}"/>
                  </a:ext>
                </a:extLst>
              </p:cNvPr>
              <p:cNvPicPr>
                <a:picLocks noChangeAspect="1"/>
              </p:cNvPicPr>
              <p:nvPr/>
            </p:nvPicPr>
            <p:blipFill rotWithShape="1">
              <a:blip r:embed="rId3"/>
              <a:srcRect l="44846"/>
              <a:stretch/>
            </p:blipFill>
            <p:spPr>
              <a:xfrm>
                <a:off x="6174387" y="0"/>
                <a:ext cx="2196253" cy="5143500"/>
              </a:xfrm>
              <a:prstGeom prst="rect">
                <a:avLst/>
              </a:prstGeom>
            </p:spPr>
          </p:pic>
          <p:pic>
            <p:nvPicPr>
              <p:cNvPr id="4" name="Picture 3" descr="A blue background with white text&#10;&#10;Description automatically generated">
                <a:extLst>
                  <a:ext uri="{FF2B5EF4-FFF2-40B4-BE49-F238E27FC236}">
                    <a16:creationId xmlns:a16="http://schemas.microsoft.com/office/drawing/2014/main" id="{50520C0E-B986-D6F0-D3DE-5BD937C1E9AB}"/>
                  </a:ext>
                </a:extLst>
              </p:cNvPr>
              <p:cNvPicPr>
                <a:picLocks noChangeAspect="1"/>
              </p:cNvPicPr>
              <p:nvPr/>
            </p:nvPicPr>
            <p:blipFill rotWithShape="1">
              <a:blip r:embed="rId3"/>
              <a:srcRect l="44451" r="1"/>
              <a:stretch/>
            </p:blipFill>
            <p:spPr>
              <a:xfrm>
                <a:off x="3962400" y="0"/>
                <a:ext cx="2211987" cy="5143500"/>
              </a:xfrm>
              <a:prstGeom prst="rect">
                <a:avLst/>
              </a:prstGeom>
            </p:spPr>
          </p:pic>
          <p:pic>
            <p:nvPicPr>
              <p:cNvPr id="3" name="Picture 2" descr="A blue background with white text&#10;&#10;Description automatically generated">
                <a:extLst>
                  <a:ext uri="{FF2B5EF4-FFF2-40B4-BE49-F238E27FC236}">
                    <a16:creationId xmlns:a16="http://schemas.microsoft.com/office/drawing/2014/main" id="{BF1FF296-F093-B961-DCCA-BE969E65BF19}"/>
                  </a:ext>
                </a:extLst>
              </p:cNvPr>
              <p:cNvPicPr>
                <a:picLocks noChangeAspect="1"/>
              </p:cNvPicPr>
              <p:nvPr/>
            </p:nvPicPr>
            <p:blipFill>
              <a:blip r:embed="rId3"/>
              <a:stretch>
                <a:fillRect/>
              </a:stretch>
            </p:blipFill>
            <p:spPr>
              <a:xfrm>
                <a:off x="-2843" y="0"/>
                <a:ext cx="3982064" cy="5143500"/>
              </a:xfrm>
              <a:prstGeom prst="rect">
                <a:avLst/>
              </a:prstGeom>
            </p:spPr>
          </p:pic>
        </p:grpSp>
        <p:pic>
          <p:nvPicPr>
            <p:cNvPr id="8" name="Picture 7" descr="A blue background with white text&#10;&#10;Description automatically generated">
              <a:extLst>
                <a:ext uri="{FF2B5EF4-FFF2-40B4-BE49-F238E27FC236}">
                  <a16:creationId xmlns:a16="http://schemas.microsoft.com/office/drawing/2014/main" id="{D7FEAA3C-96A6-A66E-4B99-1BFEAB7E5180}"/>
                </a:ext>
              </a:extLst>
            </p:cNvPr>
            <p:cNvPicPr>
              <a:picLocks noChangeAspect="1"/>
            </p:cNvPicPr>
            <p:nvPr/>
          </p:nvPicPr>
          <p:blipFill rotWithShape="1">
            <a:blip r:embed="rId3"/>
            <a:srcRect l="44846" r="35031"/>
            <a:stretch/>
          </p:blipFill>
          <p:spPr>
            <a:xfrm>
              <a:off x="8357979" y="0"/>
              <a:ext cx="801313" cy="5150427"/>
            </a:xfrm>
            <a:prstGeom prst="rect">
              <a:avLst/>
            </a:prstGeom>
          </p:spPr>
        </p:pic>
      </p:grpSp>
      <p:sp>
        <p:nvSpPr>
          <p:cNvPr id="404" name="Google Shape;404;p38"/>
          <p:cNvSpPr txBox="1">
            <a:spLocks noGrp="1"/>
          </p:cNvSpPr>
          <p:nvPr>
            <p:ph type="title"/>
          </p:nvPr>
        </p:nvSpPr>
        <p:spPr>
          <a:xfrm>
            <a:off x="950967" y="2614100"/>
            <a:ext cx="5967600" cy="1023200"/>
          </a:xfrm>
          <a:prstGeom prst="rect">
            <a:avLst/>
          </a:prstGeom>
        </p:spPr>
        <p:txBody>
          <a:bodyPr spcFirstLastPara="1" vert="horz" wrap="square" lIns="121900" tIns="0" rIns="121900" bIns="121900" rtlCol="0" anchor="b" anchorCtr="0">
            <a:noAutofit/>
          </a:bodyPr>
          <a:lstStyle/>
          <a:p>
            <a:r>
              <a:rPr lang="en" dirty="0"/>
              <a:t>INTRODUCION</a:t>
            </a:r>
            <a:endParaRPr dirty="0"/>
          </a:p>
        </p:txBody>
      </p:sp>
      <p:sp>
        <p:nvSpPr>
          <p:cNvPr id="405" name="Google Shape;405;p38"/>
          <p:cNvSpPr txBox="1">
            <a:spLocks noGrp="1"/>
          </p:cNvSpPr>
          <p:nvPr>
            <p:ph type="subTitle" idx="1"/>
          </p:nvPr>
        </p:nvSpPr>
        <p:spPr>
          <a:xfrm>
            <a:off x="950967" y="4101367"/>
            <a:ext cx="5967600" cy="1420800"/>
          </a:xfrm>
          <a:prstGeom prst="rect">
            <a:avLst/>
          </a:prstGeom>
        </p:spPr>
        <p:txBody>
          <a:bodyPr spcFirstLastPara="1" vert="horz" wrap="square" lIns="121900" tIns="121900" rIns="121900" bIns="121900" rtlCol="0" anchor="t" anchorCtr="0">
            <a:noAutofit/>
          </a:bodyPr>
          <a:lstStyle/>
          <a:p>
            <a:pPr marL="0" indent="0"/>
            <a:r>
              <a:rPr lang="en" dirty="0"/>
              <a:t>You can give a brief description of the topic you want to talk about here. For example, if you want to talk about Mercury, you can say that it’s the smallest planet in the Solar System</a:t>
            </a:r>
            <a:endParaRPr dirty="0"/>
          </a:p>
        </p:txBody>
      </p:sp>
      <p:cxnSp>
        <p:nvCxnSpPr>
          <p:cNvPr id="406" name="Google Shape;406;p38"/>
          <p:cNvCxnSpPr/>
          <p:nvPr/>
        </p:nvCxnSpPr>
        <p:spPr>
          <a:xfrm>
            <a:off x="1082767" y="3738903"/>
            <a:ext cx="5643200" cy="0"/>
          </a:xfrm>
          <a:prstGeom prst="straightConnector1">
            <a:avLst/>
          </a:prstGeom>
          <a:noFill/>
          <a:ln w="38100" cap="rnd" cmpd="sng">
            <a:solidFill>
              <a:schemeClr val="accent1"/>
            </a:solidFill>
            <a:prstDash val="solid"/>
            <a:round/>
            <a:headEnd type="none" w="med" len="med"/>
            <a:tailEnd type="none" w="med" len="med"/>
          </a:ln>
        </p:spPr>
      </p:cxnSp>
      <p:grpSp>
        <p:nvGrpSpPr>
          <p:cNvPr id="413" name="Google Shape;413;p38"/>
          <p:cNvGrpSpPr/>
          <p:nvPr/>
        </p:nvGrpSpPr>
        <p:grpSpPr>
          <a:xfrm>
            <a:off x="7638181" y="1322093"/>
            <a:ext cx="3602848" cy="4563097"/>
            <a:chOff x="5728636" y="991569"/>
            <a:chExt cx="2702136" cy="3422323"/>
          </a:xfrm>
        </p:grpSpPr>
        <p:sp>
          <p:nvSpPr>
            <p:cNvPr id="414" name="Google Shape;414;p38"/>
            <p:cNvSpPr/>
            <p:nvPr/>
          </p:nvSpPr>
          <p:spPr>
            <a:xfrm flipH="1">
              <a:off x="5738476" y="2898295"/>
              <a:ext cx="2631216" cy="1515597"/>
            </a:xfrm>
            <a:custGeom>
              <a:avLst/>
              <a:gdLst/>
              <a:ahLst/>
              <a:cxnLst/>
              <a:rect l="l" t="t" r="r" b="b"/>
              <a:pathLst>
                <a:path w="130226" h="75011" extrusionOk="0">
                  <a:moveTo>
                    <a:pt x="68836" y="0"/>
                  </a:moveTo>
                  <a:cubicBezTo>
                    <a:pt x="68477" y="0"/>
                    <a:pt x="68111" y="85"/>
                    <a:pt x="67770" y="256"/>
                  </a:cubicBezTo>
                  <a:lnTo>
                    <a:pt x="585" y="39017"/>
                  </a:lnTo>
                  <a:cubicBezTo>
                    <a:pt x="0" y="39260"/>
                    <a:pt x="0" y="40040"/>
                    <a:pt x="585" y="40235"/>
                  </a:cubicBezTo>
                  <a:lnTo>
                    <a:pt x="60359" y="74754"/>
                  </a:lnTo>
                  <a:cubicBezTo>
                    <a:pt x="60676" y="74925"/>
                    <a:pt x="61042" y="75010"/>
                    <a:pt x="61407" y="75010"/>
                  </a:cubicBezTo>
                  <a:cubicBezTo>
                    <a:pt x="61773" y="75010"/>
                    <a:pt x="62139" y="74925"/>
                    <a:pt x="62455" y="74754"/>
                  </a:cubicBezTo>
                  <a:lnTo>
                    <a:pt x="129689" y="35945"/>
                  </a:lnTo>
                  <a:cubicBezTo>
                    <a:pt x="130225" y="35750"/>
                    <a:pt x="130225" y="34970"/>
                    <a:pt x="129689" y="34726"/>
                  </a:cubicBezTo>
                  <a:lnTo>
                    <a:pt x="69866" y="256"/>
                  </a:lnTo>
                  <a:cubicBezTo>
                    <a:pt x="69549" y="85"/>
                    <a:pt x="69196" y="0"/>
                    <a:pt x="68836"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415" name="Google Shape;415;p38"/>
            <p:cNvSpPr/>
            <p:nvPr/>
          </p:nvSpPr>
          <p:spPr>
            <a:xfrm flipH="1">
              <a:off x="8230783" y="2514339"/>
              <a:ext cx="74880" cy="668159"/>
            </a:xfrm>
            <a:custGeom>
              <a:avLst/>
              <a:gdLst/>
              <a:ahLst/>
              <a:cxnLst/>
              <a:rect l="l" t="t" r="r" b="b"/>
              <a:pathLst>
                <a:path w="3706" h="33069" extrusionOk="0">
                  <a:moveTo>
                    <a:pt x="439" y="1"/>
                  </a:moveTo>
                  <a:cubicBezTo>
                    <a:pt x="195" y="1"/>
                    <a:pt x="0" y="196"/>
                    <a:pt x="0" y="440"/>
                  </a:cubicBezTo>
                  <a:lnTo>
                    <a:pt x="0" y="31692"/>
                  </a:lnTo>
                  <a:cubicBezTo>
                    <a:pt x="0" y="31935"/>
                    <a:pt x="146" y="32179"/>
                    <a:pt x="390" y="32374"/>
                  </a:cubicBezTo>
                  <a:lnTo>
                    <a:pt x="1463" y="32959"/>
                  </a:lnTo>
                  <a:cubicBezTo>
                    <a:pt x="1585" y="33032"/>
                    <a:pt x="1719" y="33069"/>
                    <a:pt x="1853" y="33069"/>
                  </a:cubicBezTo>
                  <a:cubicBezTo>
                    <a:pt x="1987" y="33069"/>
                    <a:pt x="2121" y="33032"/>
                    <a:pt x="2243" y="32959"/>
                  </a:cubicBezTo>
                  <a:lnTo>
                    <a:pt x="3316" y="32374"/>
                  </a:lnTo>
                  <a:cubicBezTo>
                    <a:pt x="3559" y="32179"/>
                    <a:pt x="3706" y="31935"/>
                    <a:pt x="3706" y="31692"/>
                  </a:cubicBezTo>
                  <a:lnTo>
                    <a:pt x="3706" y="440"/>
                  </a:lnTo>
                  <a:cubicBezTo>
                    <a:pt x="3706" y="196"/>
                    <a:pt x="3511" y="1"/>
                    <a:pt x="3267"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416" name="Google Shape;416;p38"/>
            <p:cNvSpPr/>
            <p:nvPr/>
          </p:nvSpPr>
          <p:spPr>
            <a:xfrm flipH="1">
              <a:off x="8268223" y="2514218"/>
              <a:ext cx="37440" cy="667432"/>
            </a:xfrm>
            <a:custGeom>
              <a:avLst/>
              <a:gdLst/>
              <a:ahLst/>
              <a:cxnLst/>
              <a:rect l="l" t="t" r="r" b="b"/>
              <a:pathLst>
                <a:path w="1853" h="33033" extrusionOk="0">
                  <a:moveTo>
                    <a:pt x="376" y="0"/>
                  </a:moveTo>
                  <a:cubicBezTo>
                    <a:pt x="163" y="0"/>
                    <a:pt x="0" y="223"/>
                    <a:pt x="0" y="446"/>
                  </a:cubicBezTo>
                  <a:lnTo>
                    <a:pt x="0" y="31698"/>
                  </a:lnTo>
                  <a:cubicBezTo>
                    <a:pt x="0" y="31941"/>
                    <a:pt x="146" y="32185"/>
                    <a:pt x="390" y="32380"/>
                  </a:cubicBezTo>
                  <a:lnTo>
                    <a:pt x="1463" y="32965"/>
                  </a:lnTo>
                  <a:cubicBezTo>
                    <a:pt x="1538" y="33011"/>
                    <a:pt x="1604" y="33033"/>
                    <a:pt x="1660" y="33033"/>
                  </a:cubicBezTo>
                  <a:cubicBezTo>
                    <a:pt x="1783" y="33033"/>
                    <a:pt x="1853" y="32924"/>
                    <a:pt x="1853" y="32722"/>
                  </a:cubicBezTo>
                  <a:lnTo>
                    <a:pt x="1853" y="446"/>
                  </a:lnTo>
                  <a:cubicBezTo>
                    <a:pt x="1853" y="202"/>
                    <a:pt x="1658" y="7"/>
                    <a:pt x="1414" y="7"/>
                  </a:cubicBezTo>
                  <a:lnTo>
                    <a:pt x="439" y="7"/>
                  </a:lnTo>
                  <a:cubicBezTo>
                    <a:pt x="418" y="3"/>
                    <a:pt x="397" y="0"/>
                    <a:pt x="376"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17" name="Google Shape;417;p38"/>
            <p:cNvSpPr/>
            <p:nvPr/>
          </p:nvSpPr>
          <p:spPr>
            <a:xfrm flipH="1">
              <a:off x="7868265" y="2722208"/>
              <a:ext cx="74880" cy="669392"/>
            </a:xfrm>
            <a:custGeom>
              <a:avLst/>
              <a:gdLst/>
              <a:ahLst/>
              <a:cxnLst/>
              <a:rect l="l" t="t" r="r" b="b"/>
              <a:pathLst>
                <a:path w="3706" h="33130" extrusionOk="0">
                  <a:moveTo>
                    <a:pt x="439" y="0"/>
                  </a:moveTo>
                  <a:cubicBezTo>
                    <a:pt x="195" y="0"/>
                    <a:pt x="0" y="195"/>
                    <a:pt x="0" y="488"/>
                  </a:cubicBezTo>
                  <a:lnTo>
                    <a:pt x="0" y="31740"/>
                  </a:lnTo>
                  <a:cubicBezTo>
                    <a:pt x="0" y="32032"/>
                    <a:pt x="146" y="32276"/>
                    <a:pt x="390" y="32422"/>
                  </a:cubicBezTo>
                  <a:lnTo>
                    <a:pt x="1463" y="33056"/>
                  </a:lnTo>
                  <a:cubicBezTo>
                    <a:pt x="1585" y="33105"/>
                    <a:pt x="1719" y="33129"/>
                    <a:pt x="1853" y="33129"/>
                  </a:cubicBezTo>
                  <a:cubicBezTo>
                    <a:pt x="1987" y="33129"/>
                    <a:pt x="2121" y="33105"/>
                    <a:pt x="2243" y="33056"/>
                  </a:cubicBezTo>
                  <a:lnTo>
                    <a:pt x="3315" y="32422"/>
                  </a:lnTo>
                  <a:cubicBezTo>
                    <a:pt x="3559" y="32276"/>
                    <a:pt x="3705" y="32032"/>
                    <a:pt x="3705" y="31740"/>
                  </a:cubicBezTo>
                  <a:lnTo>
                    <a:pt x="3705" y="488"/>
                  </a:lnTo>
                  <a:cubicBezTo>
                    <a:pt x="3705" y="195"/>
                    <a:pt x="3510" y="0"/>
                    <a:pt x="3267"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18" name="Google Shape;418;p38"/>
            <p:cNvSpPr/>
            <p:nvPr/>
          </p:nvSpPr>
          <p:spPr>
            <a:xfrm flipH="1">
              <a:off x="7905705" y="2722208"/>
              <a:ext cx="37440" cy="667674"/>
            </a:xfrm>
            <a:custGeom>
              <a:avLst/>
              <a:gdLst/>
              <a:ahLst/>
              <a:cxnLst/>
              <a:rect l="l" t="t" r="r" b="b"/>
              <a:pathLst>
                <a:path w="1853" h="33045" extrusionOk="0">
                  <a:moveTo>
                    <a:pt x="439" y="0"/>
                  </a:moveTo>
                  <a:cubicBezTo>
                    <a:pt x="195" y="0"/>
                    <a:pt x="0" y="195"/>
                    <a:pt x="0" y="488"/>
                  </a:cubicBezTo>
                  <a:lnTo>
                    <a:pt x="0" y="31691"/>
                  </a:lnTo>
                  <a:cubicBezTo>
                    <a:pt x="0" y="31984"/>
                    <a:pt x="146" y="32227"/>
                    <a:pt x="390" y="32374"/>
                  </a:cubicBezTo>
                  <a:lnTo>
                    <a:pt x="1463" y="33007"/>
                  </a:lnTo>
                  <a:cubicBezTo>
                    <a:pt x="1513" y="33033"/>
                    <a:pt x="1563" y="33045"/>
                    <a:pt x="1611" y="33045"/>
                  </a:cubicBezTo>
                  <a:cubicBezTo>
                    <a:pt x="1745" y="33045"/>
                    <a:pt x="1853" y="32944"/>
                    <a:pt x="1853" y="32764"/>
                  </a:cubicBezTo>
                  <a:lnTo>
                    <a:pt x="1853" y="488"/>
                  </a:lnTo>
                  <a:cubicBezTo>
                    <a:pt x="1853" y="195"/>
                    <a:pt x="1658" y="0"/>
                    <a:pt x="1414"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19" name="Google Shape;419;p38"/>
            <p:cNvSpPr/>
            <p:nvPr/>
          </p:nvSpPr>
          <p:spPr>
            <a:xfrm flipH="1">
              <a:off x="7805225" y="1555895"/>
              <a:ext cx="164529" cy="750616"/>
            </a:xfrm>
            <a:custGeom>
              <a:avLst/>
              <a:gdLst/>
              <a:ahLst/>
              <a:cxnLst/>
              <a:rect l="l" t="t" r="r" b="b"/>
              <a:pathLst>
                <a:path w="8143" h="37150" extrusionOk="0">
                  <a:moveTo>
                    <a:pt x="2202" y="0"/>
                  </a:moveTo>
                  <a:cubicBezTo>
                    <a:pt x="1889" y="0"/>
                    <a:pt x="1551" y="98"/>
                    <a:pt x="1220" y="290"/>
                  </a:cubicBezTo>
                  <a:cubicBezTo>
                    <a:pt x="537" y="680"/>
                    <a:pt x="1" y="1314"/>
                    <a:pt x="293" y="2046"/>
                  </a:cubicBezTo>
                  <a:cubicBezTo>
                    <a:pt x="3462" y="11212"/>
                    <a:pt x="4779" y="27837"/>
                    <a:pt x="3852" y="35248"/>
                  </a:cubicBezTo>
                  <a:cubicBezTo>
                    <a:pt x="3706" y="36174"/>
                    <a:pt x="4389" y="37003"/>
                    <a:pt x="5266" y="37149"/>
                  </a:cubicBezTo>
                  <a:lnTo>
                    <a:pt x="5510" y="37149"/>
                  </a:lnTo>
                  <a:cubicBezTo>
                    <a:pt x="6339" y="37149"/>
                    <a:pt x="7070" y="36516"/>
                    <a:pt x="7168" y="35638"/>
                  </a:cubicBezTo>
                  <a:cubicBezTo>
                    <a:pt x="8143" y="27935"/>
                    <a:pt x="6729" y="10675"/>
                    <a:pt x="3462" y="973"/>
                  </a:cubicBezTo>
                  <a:cubicBezTo>
                    <a:pt x="3243" y="316"/>
                    <a:pt x="2763" y="0"/>
                    <a:pt x="2202" y="0"/>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420" name="Google Shape;420;p38"/>
            <p:cNvSpPr/>
            <p:nvPr/>
          </p:nvSpPr>
          <p:spPr>
            <a:xfrm flipH="1">
              <a:off x="7822945" y="2042492"/>
              <a:ext cx="487648" cy="315238"/>
            </a:xfrm>
            <a:custGeom>
              <a:avLst/>
              <a:gdLst/>
              <a:ahLst/>
              <a:cxnLst/>
              <a:rect l="l" t="t" r="r" b="b"/>
              <a:pathLst>
                <a:path w="24135" h="15602" extrusionOk="0">
                  <a:moveTo>
                    <a:pt x="22720" y="0"/>
                  </a:moveTo>
                  <a:cubicBezTo>
                    <a:pt x="14871" y="0"/>
                    <a:pt x="2731" y="6679"/>
                    <a:pt x="244" y="14237"/>
                  </a:cubicBezTo>
                  <a:cubicBezTo>
                    <a:pt x="0" y="14919"/>
                    <a:pt x="537" y="15602"/>
                    <a:pt x="1268" y="15602"/>
                  </a:cubicBezTo>
                  <a:cubicBezTo>
                    <a:pt x="1707" y="15602"/>
                    <a:pt x="2146" y="15309"/>
                    <a:pt x="2292" y="14870"/>
                  </a:cubicBezTo>
                  <a:cubicBezTo>
                    <a:pt x="4437" y="8337"/>
                    <a:pt x="15602" y="2145"/>
                    <a:pt x="22720" y="2145"/>
                  </a:cubicBezTo>
                  <a:cubicBezTo>
                    <a:pt x="24134" y="2145"/>
                    <a:pt x="24134" y="0"/>
                    <a:pt x="2272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1" name="Google Shape;421;p38"/>
            <p:cNvSpPr/>
            <p:nvPr/>
          </p:nvSpPr>
          <p:spPr>
            <a:xfrm flipH="1">
              <a:off x="7839352" y="1862708"/>
              <a:ext cx="493891" cy="298004"/>
            </a:xfrm>
            <a:custGeom>
              <a:avLst/>
              <a:gdLst/>
              <a:ahLst/>
              <a:cxnLst/>
              <a:rect l="l" t="t" r="r" b="b"/>
              <a:pathLst>
                <a:path w="24444" h="14749" extrusionOk="0">
                  <a:moveTo>
                    <a:pt x="21678" y="0"/>
                  </a:moveTo>
                  <a:cubicBezTo>
                    <a:pt x="13866" y="0"/>
                    <a:pt x="2675" y="6045"/>
                    <a:pt x="244" y="13383"/>
                  </a:cubicBezTo>
                  <a:cubicBezTo>
                    <a:pt x="0" y="14066"/>
                    <a:pt x="488" y="14749"/>
                    <a:pt x="1219" y="14749"/>
                  </a:cubicBezTo>
                  <a:cubicBezTo>
                    <a:pt x="1706" y="14749"/>
                    <a:pt x="2096" y="14456"/>
                    <a:pt x="2243" y="14017"/>
                  </a:cubicBezTo>
                  <a:cubicBezTo>
                    <a:pt x="4363" y="7565"/>
                    <a:pt x="14761" y="2114"/>
                    <a:pt x="21741" y="2114"/>
                  </a:cubicBezTo>
                  <a:cubicBezTo>
                    <a:pt x="22144" y="2114"/>
                    <a:pt x="22536" y="2132"/>
                    <a:pt x="22915" y="2170"/>
                  </a:cubicBezTo>
                  <a:cubicBezTo>
                    <a:pt x="22947" y="2172"/>
                    <a:pt x="22978" y="2173"/>
                    <a:pt x="23008" y="2173"/>
                  </a:cubicBezTo>
                  <a:cubicBezTo>
                    <a:pt x="24288" y="2173"/>
                    <a:pt x="24443" y="216"/>
                    <a:pt x="23110" y="73"/>
                  </a:cubicBezTo>
                  <a:cubicBezTo>
                    <a:pt x="22648" y="24"/>
                    <a:pt x="22170" y="0"/>
                    <a:pt x="21678"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2" name="Google Shape;422;p38"/>
            <p:cNvSpPr/>
            <p:nvPr/>
          </p:nvSpPr>
          <p:spPr>
            <a:xfrm flipH="1">
              <a:off x="7871498" y="1688924"/>
              <a:ext cx="514945" cy="320088"/>
            </a:xfrm>
            <a:custGeom>
              <a:avLst/>
              <a:gdLst/>
              <a:ahLst/>
              <a:cxnLst/>
              <a:rect l="l" t="t" r="r" b="b"/>
              <a:pathLst>
                <a:path w="25486" h="15842" extrusionOk="0">
                  <a:moveTo>
                    <a:pt x="22713" y="1"/>
                  </a:moveTo>
                  <a:cubicBezTo>
                    <a:pt x="15436" y="1"/>
                    <a:pt x="3765" y="6524"/>
                    <a:pt x="342" y="14330"/>
                  </a:cubicBezTo>
                  <a:cubicBezTo>
                    <a:pt x="0" y="15061"/>
                    <a:pt x="537" y="15841"/>
                    <a:pt x="1317" y="15841"/>
                  </a:cubicBezTo>
                  <a:cubicBezTo>
                    <a:pt x="1707" y="15841"/>
                    <a:pt x="2097" y="15598"/>
                    <a:pt x="2292" y="15256"/>
                  </a:cubicBezTo>
                  <a:cubicBezTo>
                    <a:pt x="5366" y="8190"/>
                    <a:pt x="16213" y="2117"/>
                    <a:pt x="22681" y="2117"/>
                  </a:cubicBezTo>
                  <a:cubicBezTo>
                    <a:pt x="23086" y="2117"/>
                    <a:pt x="23474" y="2141"/>
                    <a:pt x="23842" y="2190"/>
                  </a:cubicBezTo>
                  <a:cubicBezTo>
                    <a:pt x="23904" y="2199"/>
                    <a:pt x="23965" y="2203"/>
                    <a:pt x="24023" y="2203"/>
                  </a:cubicBezTo>
                  <a:cubicBezTo>
                    <a:pt x="25278" y="2203"/>
                    <a:pt x="25485" y="280"/>
                    <a:pt x="24134" y="93"/>
                  </a:cubicBezTo>
                  <a:cubicBezTo>
                    <a:pt x="23683" y="31"/>
                    <a:pt x="23208" y="1"/>
                    <a:pt x="22713"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3" name="Google Shape;423;p38"/>
            <p:cNvSpPr/>
            <p:nvPr/>
          </p:nvSpPr>
          <p:spPr>
            <a:xfrm flipH="1">
              <a:off x="8237673" y="1819631"/>
              <a:ext cx="193099" cy="734128"/>
            </a:xfrm>
            <a:custGeom>
              <a:avLst/>
              <a:gdLst/>
              <a:ahLst/>
              <a:cxnLst/>
              <a:rect l="l" t="t" r="r" b="b"/>
              <a:pathLst>
                <a:path w="9557" h="36334" extrusionOk="0">
                  <a:moveTo>
                    <a:pt x="1869" y="0"/>
                  </a:moveTo>
                  <a:cubicBezTo>
                    <a:pt x="1568" y="0"/>
                    <a:pt x="1259" y="82"/>
                    <a:pt x="975" y="255"/>
                  </a:cubicBezTo>
                  <a:cubicBezTo>
                    <a:pt x="244" y="645"/>
                    <a:pt x="0" y="1571"/>
                    <a:pt x="342" y="2352"/>
                  </a:cubicBezTo>
                  <a:cubicBezTo>
                    <a:pt x="4193" y="11323"/>
                    <a:pt x="6192" y="22341"/>
                    <a:pt x="6192" y="34384"/>
                  </a:cubicBezTo>
                  <a:lnTo>
                    <a:pt x="6192" y="35993"/>
                  </a:lnTo>
                  <a:lnTo>
                    <a:pt x="6338" y="36139"/>
                  </a:lnTo>
                  <a:cubicBezTo>
                    <a:pt x="6436" y="36285"/>
                    <a:pt x="6631" y="36334"/>
                    <a:pt x="6826" y="36334"/>
                  </a:cubicBezTo>
                  <a:cubicBezTo>
                    <a:pt x="7070" y="36334"/>
                    <a:pt x="7314" y="36285"/>
                    <a:pt x="7509" y="36188"/>
                  </a:cubicBezTo>
                  <a:cubicBezTo>
                    <a:pt x="7606" y="36139"/>
                    <a:pt x="7752" y="36090"/>
                    <a:pt x="7850" y="36090"/>
                  </a:cubicBezTo>
                  <a:cubicBezTo>
                    <a:pt x="8776" y="36090"/>
                    <a:pt x="9556" y="35310"/>
                    <a:pt x="9508" y="34384"/>
                  </a:cubicBezTo>
                  <a:cubicBezTo>
                    <a:pt x="9508" y="21854"/>
                    <a:pt x="7411" y="10445"/>
                    <a:pt x="3364" y="986"/>
                  </a:cubicBezTo>
                  <a:cubicBezTo>
                    <a:pt x="3100" y="359"/>
                    <a:pt x="2501" y="0"/>
                    <a:pt x="1869"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24" name="Google Shape;424;p38"/>
            <p:cNvSpPr/>
            <p:nvPr/>
          </p:nvSpPr>
          <p:spPr>
            <a:xfrm flipH="1">
              <a:off x="7356008" y="2261231"/>
              <a:ext cx="949655" cy="591703"/>
            </a:xfrm>
            <a:custGeom>
              <a:avLst/>
              <a:gdLst/>
              <a:ahLst/>
              <a:cxnLst/>
              <a:rect l="l" t="t" r="r" b="b"/>
              <a:pathLst>
                <a:path w="47001" h="29285" extrusionOk="0">
                  <a:moveTo>
                    <a:pt x="22416" y="1"/>
                  </a:moveTo>
                  <a:cubicBezTo>
                    <a:pt x="22000" y="1"/>
                    <a:pt x="21589" y="100"/>
                    <a:pt x="21209" y="290"/>
                  </a:cubicBezTo>
                  <a:lnTo>
                    <a:pt x="1073" y="11894"/>
                  </a:lnTo>
                  <a:cubicBezTo>
                    <a:pt x="439" y="12284"/>
                    <a:pt x="49" y="12967"/>
                    <a:pt x="0" y="13747"/>
                  </a:cubicBezTo>
                  <a:lnTo>
                    <a:pt x="0" y="14137"/>
                  </a:lnTo>
                  <a:cubicBezTo>
                    <a:pt x="49" y="14868"/>
                    <a:pt x="390" y="15599"/>
                    <a:pt x="975" y="16038"/>
                  </a:cubicBezTo>
                  <a:lnTo>
                    <a:pt x="18820" y="28958"/>
                  </a:lnTo>
                  <a:cubicBezTo>
                    <a:pt x="19141" y="29173"/>
                    <a:pt x="19522" y="29284"/>
                    <a:pt x="19905" y="29284"/>
                  </a:cubicBezTo>
                  <a:cubicBezTo>
                    <a:pt x="20218" y="29284"/>
                    <a:pt x="20533" y="29209"/>
                    <a:pt x="20819" y="29056"/>
                  </a:cubicBezTo>
                  <a:lnTo>
                    <a:pt x="45976" y="14575"/>
                  </a:lnTo>
                  <a:cubicBezTo>
                    <a:pt x="46561" y="14137"/>
                    <a:pt x="46951" y="13454"/>
                    <a:pt x="47000" y="12723"/>
                  </a:cubicBezTo>
                  <a:lnTo>
                    <a:pt x="47000" y="12284"/>
                  </a:lnTo>
                  <a:cubicBezTo>
                    <a:pt x="46951" y="11553"/>
                    <a:pt x="46561" y="10919"/>
                    <a:pt x="45928" y="10578"/>
                  </a:cubicBezTo>
                  <a:lnTo>
                    <a:pt x="23403" y="193"/>
                  </a:lnTo>
                  <a:cubicBezTo>
                    <a:pt x="23079" y="63"/>
                    <a:pt x="22746" y="1"/>
                    <a:pt x="22416"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5" name="Google Shape;425;p38"/>
            <p:cNvSpPr/>
            <p:nvPr/>
          </p:nvSpPr>
          <p:spPr>
            <a:xfrm flipH="1">
              <a:off x="7365868" y="2260241"/>
              <a:ext cx="931915" cy="534564"/>
            </a:xfrm>
            <a:custGeom>
              <a:avLst/>
              <a:gdLst/>
              <a:ahLst/>
              <a:cxnLst/>
              <a:rect l="l" t="t" r="r" b="b"/>
              <a:pathLst>
                <a:path w="46123" h="26457" extrusionOk="0">
                  <a:moveTo>
                    <a:pt x="22017" y="1"/>
                  </a:moveTo>
                  <a:cubicBezTo>
                    <a:pt x="21610" y="1"/>
                    <a:pt x="21199" y="100"/>
                    <a:pt x="20819" y="290"/>
                  </a:cubicBezTo>
                  <a:lnTo>
                    <a:pt x="683" y="11943"/>
                  </a:lnTo>
                  <a:cubicBezTo>
                    <a:pt x="49" y="12187"/>
                    <a:pt x="0" y="13016"/>
                    <a:pt x="585" y="13308"/>
                  </a:cubicBezTo>
                  <a:lnTo>
                    <a:pt x="18430" y="26131"/>
                  </a:lnTo>
                  <a:cubicBezTo>
                    <a:pt x="18751" y="26345"/>
                    <a:pt x="19132" y="26456"/>
                    <a:pt x="19523" y="26456"/>
                  </a:cubicBezTo>
                  <a:cubicBezTo>
                    <a:pt x="19843" y="26456"/>
                    <a:pt x="20170" y="26382"/>
                    <a:pt x="20477" y="26228"/>
                  </a:cubicBezTo>
                  <a:lnTo>
                    <a:pt x="45586" y="11748"/>
                  </a:lnTo>
                  <a:cubicBezTo>
                    <a:pt x="46123" y="11407"/>
                    <a:pt x="46123" y="10870"/>
                    <a:pt x="45538" y="10627"/>
                  </a:cubicBezTo>
                  <a:lnTo>
                    <a:pt x="22964" y="193"/>
                  </a:lnTo>
                  <a:cubicBezTo>
                    <a:pt x="22662" y="63"/>
                    <a:pt x="22341" y="1"/>
                    <a:pt x="22017"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26" name="Google Shape;426;p38"/>
            <p:cNvSpPr/>
            <p:nvPr/>
          </p:nvSpPr>
          <p:spPr>
            <a:xfrm flipH="1">
              <a:off x="6937340" y="3101456"/>
              <a:ext cx="380278" cy="348213"/>
            </a:xfrm>
            <a:custGeom>
              <a:avLst/>
              <a:gdLst/>
              <a:ahLst/>
              <a:cxnLst/>
              <a:rect l="l" t="t" r="r" b="b"/>
              <a:pathLst>
                <a:path w="18821" h="17234" extrusionOk="0">
                  <a:moveTo>
                    <a:pt x="1561" y="1"/>
                  </a:moveTo>
                  <a:cubicBezTo>
                    <a:pt x="1561" y="1"/>
                    <a:pt x="1" y="4535"/>
                    <a:pt x="244" y="6095"/>
                  </a:cubicBezTo>
                  <a:cubicBezTo>
                    <a:pt x="439" y="7607"/>
                    <a:pt x="1366" y="7997"/>
                    <a:pt x="3170" y="9362"/>
                  </a:cubicBezTo>
                  <a:cubicBezTo>
                    <a:pt x="4925" y="10727"/>
                    <a:pt x="6095" y="13116"/>
                    <a:pt x="7801" y="14969"/>
                  </a:cubicBezTo>
                  <a:cubicBezTo>
                    <a:pt x="9236" y="16443"/>
                    <a:pt x="11485" y="17234"/>
                    <a:pt x="13776" y="17234"/>
                  </a:cubicBezTo>
                  <a:cubicBezTo>
                    <a:pt x="14288" y="17234"/>
                    <a:pt x="14802" y="17194"/>
                    <a:pt x="15310" y="17114"/>
                  </a:cubicBezTo>
                  <a:cubicBezTo>
                    <a:pt x="18089" y="16626"/>
                    <a:pt x="18820" y="14335"/>
                    <a:pt x="17748" y="13116"/>
                  </a:cubicBezTo>
                  <a:cubicBezTo>
                    <a:pt x="16675" y="11897"/>
                    <a:pt x="13506" y="10532"/>
                    <a:pt x="9508" y="4876"/>
                  </a:cubicBezTo>
                  <a:lnTo>
                    <a:pt x="1561" y="1"/>
                  </a:ln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427" name="Google Shape;427;p38"/>
            <p:cNvSpPr/>
            <p:nvPr/>
          </p:nvSpPr>
          <p:spPr>
            <a:xfrm flipH="1">
              <a:off x="7028848" y="3030536"/>
              <a:ext cx="258220" cy="322391"/>
            </a:xfrm>
            <a:custGeom>
              <a:avLst/>
              <a:gdLst/>
              <a:ahLst/>
              <a:cxnLst/>
              <a:rect l="l" t="t" r="r" b="b"/>
              <a:pathLst>
                <a:path w="12780" h="15956" extrusionOk="0">
                  <a:moveTo>
                    <a:pt x="6289" y="1"/>
                  </a:moveTo>
                  <a:lnTo>
                    <a:pt x="293" y="49"/>
                  </a:lnTo>
                  <a:lnTo>
                    <a:pt x="49" y="3218"/>
                  </a:lnTo>
                  <a:cubicBezTo>
                    <a:pt x="0" y="4340"/>
                    <a:pt x="293" y="5461"/>
                    <a:pt x="975" y="6387"/>
                  </a:cubicBezTo>
                  <a:cubicBezTo>
                    <a:pt x="1511" y="7021"/>
                    <a:pt x="2145" y="7899"/>
                    <a:pt x="2779" y="8874"/>
                  </a:cubicBezTo>
                  <a:cubicBezTo>
                    <a:pt x="4242" y="10970"/>
                    <a:pt x="6143" y="14481"/>
                    <a:pt x="8435" y="15553"/>
                  </a:cubicBezTo>
                  <a:cubicBezTo>
                    <a:pt x="9054" y="15844"/>
                    <a:pt x="9664" y="15955"/>
                    <a:pt x="10216" y="15955"/>
                  </a:cubicBezTo>
                  <a:cubicBezTo>
                    <a:pt x="11705" y="15955"/>
                    <a:pt x="12779" y="15142"/>
                    <a:pt x="12530" y="14822"/>
                  </a:cubicBezTo>
                  <a:cubicBezTo>
                    <a:pt x="12189" y="14335"/>
                    <a:pt x="10287" y="11751"/>
                    <a:pt x="7996" y="8386"/>
                  </a:cubicBezTo>
                  <a:cubicBezTo>
                    <a:pt x="7508" y="7655"/>
                    <a:pt x="7021" y="6924"/>
                    <a:pt x="6631" y="6144"/>
                  </a:cubicBezTo>
                  <a:cubicBezTo>
                    <a:pt x="5363" y="3706"/>
                    <a:pt x="5802" y="1951"/>
                    <a:pt x="6289" y="1"/>
                  </a:cubicBezTo>
                  <a:close/>
                </a:path>
              </a:pathLst>
            </a:custGeom>
            <a:solidFill>
              <a:srgbClr val="FFA8A7"/>
            </a:solidFill>
            <a:ln>
              <a:noFill/>
            </a:ln>
          </p:spPr>
          <p:txBody>
            <a:bodyPr spcFirstLastPara="1" wrap="square" lIns="121900" tIns="121900" rIns="121900" bIns="121900" anchor="ctr" anchorCtr="0">
              <a:noAutofit/>
            </a:bodyPr>
            <a:lstStyle/>
            <a:p>
              <a:endParaRPr sz="2400"/>
            </a:p>
          </p:txBody>
        </p:sp>
        <p:sp>
          <p:nvSpPr>
            <p:cNvPr id="428" name="Google Shape;428;p38"/>
            <p:cNvSpPr/>
            <p:nvPr/>
          </p:nvSpPr>
          <p:spPr>
            <a:xfrm flipH="1">
              <a:off x="7232878" y="3239375"/>
              <a:ext cx="380258" cy="349183"/>
            </a:xfrm>
            <a:custGeom>
              <a:avLst/>
              <a:gdLst/>
              <a:ahLst/>
              <a:cxnLst/>
              <a:rect l="l" t="t" r="r" b="b"/>
              <a:pathLst>
                <a:path w="18820" h="17282" extrusionOk="0">
                  <a:moveTo>
                    <a:pt x="1511" y="1"/>
                  </a:moveTo>
                  <a:cubicBezTo>
                    <a:pt x="1511" y="1"/>
                    <a:pt x="0" y="4584"/>
                    <a:pt x="244" y="6095"/>
                  </a:cubicBezTo>
                  <a:cubicBezTo>
                    <a:pt x="439" y="7655"/>
                    <a:pt x="1365" y="8045"/>
                    <a:pt x="3120" y="9410"/>
                  </a:cubicBezTo>
                  <a:cubicBezTo>
                    <a:pt x="4924" y="10776"/>
                    <a:pt x="6094" y="13116"/>
                    <a:pt x="7801" y="14968"/>
                  </a:cubicBezTo>
                  <a:cubicBezTo>
                    <a:pt x="9237" y="16484"/>
                    <a:pt x="11488" y="17282"/>
                    <a:pt x="13781" y="17282"/>
                  </a:cubicBezTo>
                  <a:cubicBezTo>
                    <a:pt x="14291" y="17282"/>
                    <a:pt x="14803" y="17242"/>
                    <a:pt x="15309" y="17162"/>
                  </a:cubicBezTo>
                  <a:cubicBezTo>
                    <a:pt x="18088" y="16675"/>
                    <a:pt x="18820" y="14383"/>
                    <a:pt x="17747" y="13165"/>
                  </a:cubicBezTo>
                  <a:cubicBezTo>
                    <a:pt x="16626" y="11897"/>
                    <a:pt x="13456" y="10532"/>
                    <a:pt x="9507" y="4925"/>
                  </a:cubicBezTo>
                  <a:lnTo>
                    <a:pt x="1511"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9" name="Google Shape;429;p38"/>
            <p:cNvSpPr/>
            <p:nvPr/>
          </p:nvSpPr>
          <p:spPr>
            <a:xfrm flipH="1">
              <a:off x="7325114" y="3169446"/>
              <a:ext cx="258483" cy="322371"/>
            </a:xfrm>
            <a:custGeom>
              <a:avLst/>
              <a:gdLst/>
              <a:ahLst/>
              <a:cxnLst/>
              <a:rect l="l" t="t" r="r" b="b"/>
              <a:pathLst>
                <a:path w="12793" h="15955" extrusionOk="0">
                  <a:moveTo>
                    <a:pt x="6339" y="0"/>
                  </a:moveTo>
                  <a:lnTo>
                    <a:pt x="342" y="98"/>
                  </a:lnTo>
                  <a:lnTo>
                    <a:pt x="98" y="3267"/>
                  </a:lnTo>
                  <a:cubicBezTo>
                    <a:pt x="1" y="4388"/>
                    <a:pt x="342" y="5461"/>
                    <a:pt x="1025" y="6387"/>
                  </a:cubicBezTo>
                  <a:cubicBezTo>
                    <a:pt x="1512" y="7021"/>
                    <a:pt x="2146" y="7898"/>
                    <a:pt x="2829" y="8873"/>
                  </a:cubicBezTo>
                  <a:cubicBezTo>
                    <a:pt x="4291" y="10970"/>
                    <a:pt x="6144" y="14480"/>
                    <a:pt x="8484" y="15553"/>
                  </a:cubicBezTo>
                  <a:cubicBezTo>
                    <a:pt x="9104" y="15843"/>
                    <a:pt x="9709" y="15955"/>
                    <a:pt x="10257" y="15955"/>
                  </a:cubicBezTo>
                  <a:cubicBezTo>
                    <a:pt x="11735" y="15955"/>
                    <a:pt x="12793" y="15142"/>
                    <a:pt x="12580" y="14822"/>
                  </a:cubicBezTo>
                  <a:cubicBezTo>
                    <a:pt x="12238" y="14334"/>
                    <a:pt x="10337" y="11750"/>
                    <a:pt x="8045" y="8435"/>
                  </a:cubicBezTo>
                  <a:cubicBezTo>
                    <a:pt x="7509" y="7703"/>
                    <a:pt x="7070" y="6923"/>
                    <a:pt x="6631" y="6143"/>
                  </a:cubicBezTo>
                  <a:cubicBezTo>
                    <a:pt x="5364" y="3705"/>
                    <a:pt x="5851" y="1950"/>
                    <a:pt x="6339" y="0"/>
                  </a:cubicBezTo>
                  <a:close/>
                </a:path>
              </a:pathLst>
            </a:custGeom>
            <a:solidFill>
              <a:srgbClr val="FFA8A7"/>
            </a:solidFill>
            <a:ln>
              <a:noFill/>
            </a:ln>
          </p:spPr>
          <p:txBody>
            <a:bodyPr spcFirstLastPara="1" wrap="square" lIns="121900" tIns="121900" rIns="121900" bIns="121900" anchor="ctr" anchorCtr="0">
              <a:noAutofit/>
            </a:bodyPr>
            <a:lstStyle/>
            <a:p>
              <a:endParaRPr sz="2400"/>
            </a:p>
          </p:txBody>
        </p:sp>
        <p:sp>
          <p:nvSpPr>
            <p:cNvPr id="430" name="Google Shape;430;p38"/>
            <p:cNvSpPr/>
            <p:nvPr/>
          </p:nvSpPr>
          <p:spPr>
            <a:xfrm flipH="1">
              <a:off x="7615096" y="1025857"/>
              <a:ext cx="490598" cy="464008"/>
            </a:xfrm>
            <a:custGeom>
              <a:avLst/>
              <a:gdLst/>
              <a:ahLst/>
              <a:cxnLst/>
              <a:rect l="l" t="t" r="r" b="b"/>
              <a:pathLst>
                <a:path w="24281" h="22965" extrusionOk="0">
                  <a:moveTo>
                    <a:pt x="10775" y="1"/>
                  </a:moveTo>
                  <a:cubicBezTo>
                    <a:pt x="4827" y="1"/>
                    <a:pt x="0" y="4827"/>
                    <a:pt x="49" y="10776"/>
                  </a:cubicBezTo>
                  <a:lnTo>
                    <a:pt x="49" y="10873"/>
                  </a:lnTo>
                  <a:cubicBezTo>
                    <a:pt x="49" y="17552"/>
                    <a:pt x="5461" y="22964"/>
                    <a:pt x="12141" y="22964"/>
                  </a:cubicBezTo>
                  <a:cubicBezTo>
                    <a:pt x="18820" y="22964"/>
                    <a:pt x="24281" y="17552"/>
                    <a:pt x="24281" y="10873"/>
                  </a:cubicBezTo>
                  <a:lnTo>
                    <a:pt x="24281" y="10776"/>
                  </a:lnTo>
                  <a:cubicBezTo>
                    <a:pt x="24281" y="4827"/>
                    <a:pt x="19454" y="1"/>
                    <a:pt x="13506"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31" name="Google Shape;431;p38"/>
            <p:cNvSpPr/>
            <p:nvPr/>
          </p:nvSpPr>
          <p:spPr>
            <a:xfrm flipH="1">
              <a:off x="7528397" y="1539953"/>
              <a:ext cx="286689" cy="536039"/>
            </a:xfrm>
            <a:custGeom>
              <a:avLst/>
              <a:gdLst/>
              <a:ahLst/>
              <a:cxnLst/>
              <a:rect l="l" t="t" r="r" b="b"/>
              <a:pathLst>
                <a:path w="14189" h="26530" extrusionOk="0">
                  <a:moveTo>
                    <a:pt x="3459" y="1"/>
                  </a:moveTo>
                  <a:cubicBezTo>
                    <a:pt x="2971" y="1"/>
                    <a:pt x="2468" y="47"/>
                    <a:pt x="1950" y="104"/>
                  </a:cubicBezTo>
                  <a:cubicBezTo>
                    <a:pt x="0" y="1421"/>
                    <a:pt x="732" y="2396"/>
                    <a:pt x="732" y="2396"/>
                  </a:cubicBezTo>
                  <a:cubicBezTo>
                    <a:pt x="1560" y="5955"/>
                    <a:pt x="6826" y="20728"/>
                    <a:pt x="7362" y="22337"/>
                  </a:cubicBezTo>
                  <a:cubicBezTo>
                    <a:pt x="8191" y="24726"/>
                    <a:pt x="9069" y="25896"/>
                    <a:pt x="9849" y="26530"/>
                  </a:cubicBezTo>
                  <a:lnTo>
                    <a:pt x="14188" y="21069"/>
                  </a:lnTo>
                  <a:cubicBezTo>
                    <a:pt x="14188" y="21069"/>
                    <a:pt x="10483" y="9563"/>
                    <a:pt x="8679" y="4687"/>
                  </a:cubicBezTo>
                  <a:cubicBezTo>
                    <a:pt x="7191" y="771"/>
                    <a:pt x="5451" y="1"/>
                    <a:pt x="3459" y="1"/>
                  </a:cubicBezTo>
                  <a:close/>
                </a:path>
              </a:pathLst>
            </a:custGeom>
            <a:solidFill>
              <a:srgbClr val="FFA8A7"/>
            </a:solidFill>
            <a:ln>
              <a:noFill/>
            </a:ln>
          </p:spPr>
          <p:txBody>
            <a:bodyPr spcFirstLastPara="1" wrap="square" lIns="121900" tIns="121900" rIns="121900" bIns="121900" anchor="ctr" anchorCtr="0">
              <a:noAutofit/>
            </a:bodyPr>
            <a:lstStyle/>
            <a:p>
              <a:endParaRPr sz="2400"/>
            </a:p>
          </p:txBody>
        </p:sp>
        <p:sp>
          <p:nvSpPr>
            <p:cNvPr id="432" name="Google Shape;432;p38"/>
            <p:cNvSpPr/>
            <p:nvPr/>
          </p:nvSpPr>
          <p:spPr>
            <a:xfrm flipH="1">
              <a:off x="7369808" y="2201081"/>
              <a:ext cx="819616" cy="518258"/>
            </a:xfrm>
            <a:custGeom>
              <a:avLst/>
              <a:gdLst/>
              <a:ahLst/>
              <a:cxnLst/>
              <a:rect l="l" t="t" r="r" b="b"/>
              <a:pathLst>
                <a:path w="40565" h="25650" extrusionOk="0">
                  <a:moveTo>
                    <a:pt x="25158" y="1"/>
                  </a:moveTo>
                  <a:lnTo>
                    <a:pt x="2438" y="3316"/>
                  </a:lnTo>
                  <a:cubicBezTo>
                    <a:pt x="1122" y="5705"/>
                    <a:pt x="0" y="10288"/>
                    <a:pt x="1268" y="13945"/>
                  </a:cubicBezTo>
                  <a:cubicBezTo>
                    <a:pt x="1970" y="15910"/>
                    <a:pt x="10804" y="25649"/>
                    <a:pt x="17420" y="25649"/>
                  </a:cubicBezTo>
                  <a:cubicBezTo>
                    <a:pt x="17695" y="25649"/>
                    <a:pt x="17967" y="25632"/>
                    <a:pt x="18235" y="25597"/>
                  </a:cubicBezTo>
                  <a:cubicBezTo>
                    <a:pt x="29838" y="24086"/>
                    <a:pt x="40565" y="8728"/>
                    <a:pt x="40565" y="8728"/>
                  </a:cubicBezTo>
                  <a:lnTo>
                    <a:pt x="25158" y="1"/>
                  </a:ln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433" name="Google Shape;433;p38"/>
            <p:cNvSpPr/>
            <p:nvPr/>
          </p:nvSpPr>
          <p:spPr>
            <a:xfrm flipH="1">
              <a:off x="7369808" y="2201081"/>
              <a:ext cx="819616" cy="518258"/>
            </a:xfrm>
            <a:custGeom>
              <a:avLst/>
              <a:gdLst/>
              <a:ahLst/>
              <a:cxnLst/>
              <a:rect l="l" t="t" r="r" b="b"/>
              <a:pathLst>
                <a:path w="40565" h="25650" extrusionOk="0">
                  <a:moveTo>
                    <a:pt x="25158" y="1"/>
                  </a:moveTo>
                  <a:lnTo>
                    <a:pt x="2438" y="3316"/>
                  </a:lnTo>
                  <a:cubicBezTo>
                    <a:pt x="1122" y="5705"/>
                    <a:pt x="0" y="10288"/>
                    <a:pt x="1268" y="13945"/>
                  </a:cubicBezTo>
                  <a:cubicBezTo>
                    <a:pt x="1970" y="15910"/>
                    <a:pt x="10804" y="25649"/>
                    <a:pt x="17420" y="25649"/>
                  </a:cubicBezTo>
                  <a:cubicBezTo>
                    <a:pt x="17695" y="25649"/>
                    <a:pt x="17967" y="25632"/>
                    <a:pt x="18235" y="25597"/>
                  </a:cubicBezTo>
                  <a:cubicBezTo>
                    <a:pt x="29838" y="24086"/>
                    <a:pt x="40565" y="8728"/>
                    <a:pt x="40565" y="8728"/>
                  </a:cubicBezTo>
                  <a:lnTo>
                    <a:pt x="25158"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34" name="Google Shape;434;p38"/>
            <p:cNvSpPr/>
            <p:nvPr/>
          </p:nvSpPr>
          <p:spPr>
            <a:xfrm flipH="1">
              <a:off x="7623966" y="1542135"/>
              <a:ext cx="515227" cy="767568"/>
            </a:xfrm>
            <a:custGeom>
              <a:avLst/>
              <a:gdLst/>
              <a:ahLst/>
              <a:cxnLst/>
              <a:rect l="l" t="t" r="r" b="b"/>
              <a:pathLst>
                <a:path w="25500" h="37989" extrusionOk="0">
                  <a:moveTo>
                    <a:pt x="18169" y="0"/>
                  </a:moveTo>
                  <a:cubicBezTo>
                    <a:pt x="17858" y="0"/>
                    <a:pt x="17554" y="21"/>
                    <a:pt x="17260" y="45"/>
                  </a:cubicBezTo>
                  <a:lnTo>
                    <a:pt x="10093" y="484"/>
                  </a:lnTo>
                  <a:lnTo>
                    <a:pt x="4340" y="3946"/>
                  </a:lnTo>
                  <a:lnTo>
                    <a:pt x="5851" y="25398"/>
                  </a:lnTo>
                  <a:lnTo>
                    <a:pt x="1" y="35929"/>
                  </a:lnTo>
                  <a:cubicBezTo>
                    <a:pt x="1" y="35929"/>
                    <a:pt x="3001" y="37989"/>
                    <a:pt x="10031" y="37989"/>
                  </a:cubicBezTo>
                  <a:cubicBezTo>
                    <a:pt x="10336" y="37989"/>
                    <a:pt x="10650" y="37985"/>
                    <a:pt x="10971" y="37977"/>
                  </a:cubicBezTo>
                  <a:cubicBezTo>
                    <a:pt x="15456" y="37928"/>
                    <a:pt x="19698" y="35929"/>
                    <a:pt x="22721" y="32565"/>
                  </a:cubicBezTo>
                  <a:cubicBezTo>
                    <a:pt x="22721" y="31736"/>
                    <a:pt x="22916" y="21887"/>
                    <a:pt x="23306" y="19693"/>
                  </a:cubicBezTo>
                  <a:cubicBezTo>
                    <a:pt x="23696" y="17451"/>
                    <a:pt x="25402" y="14135"/>
                    <a:pt x="25451" y="11356"/>
                  </a:cubicBezTo>
                  <a:cubicBezTo>
                    <a:pt x="25500" y="7505"/>
                    <a:pt x="24671" y="6335"/>
                    <a:pt x="23111" y="3507"/>
                  </a:cubicBezTo>
                  <a:cubicBezTo>
                    <a:pt x="21447" y="504"/>
                    <a:pt x="19715" y="0"/>
                    <a:pt x="18169" y="0"/>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435" name="Google Shape;435;p38"/>
            <p:cNvSpPr/>
            <p:nvPr/>
          </p:nvSpPr>
          <p:spPr>
            <a:xfrm flipH="1">
              <a:off x="7623966" y="1542135"/>
              <a:ext cx="515227" cy="767568"/>
            </a:xfrm>
            <a:custGeom>
              <a:avLst/>
              <a:gdLst/>
              <a:ahLst/>
              <a:cxnLst/>
              <a:rect l="l" t="t" r="r" b="b"/>
              <a:pathLst>
                <a:path w="25500" h="37989" extrusionOk="0">
                  <a:moveTo>
                    <a:pt x="18169" y="0"/>
                  </a:moveTo>
                  <a:cubicBezTo>
                    <a:pt x="17858" y="0"/>
                    <a:pt x="17554" y="21"/>
                    <a:pt x="17260" y="45"/>
                  </a:cubicBezTo>
                  <a:lnTo>
                    <a:pt x="10093" y="484"/>
                  </a:lnTo>
                  <a:lnTo>
                    <a:pt x="4340" y="3946"/>
                  </a:lnTo>
                  <a:lnTo>
                    <a:pt x="5851" y="25398"/>
                  </a:lnTo>
                  <a:lnTo>
                    <a:pt x="1" y="35929"/>
                  </a:lnTo>
                  <a:cubicBezTo>
                    <a:pt x="1" y="35929"/>
                    <a:pt x="3001" y="37989"/>
                    <a:pt x="10031" y="37989"/>
                  </a:cubicBezTo>
                  <a:cubicBezTo>
                    <a:pt x="10336" y="37989"/>
                    <a:pt x="10650" y="37985"/>
                    <a:pt x="10971" y="37977"/>
                  </a:cubicBezTo>
                  <a:cubicBezTo>
                    <a:pt x="15456" y="37928"/>
                    <a:pt x="19698" y="35929"/>
                    <a:pt x="22721" y="32565"/>
                  </a:cubicBezTo>
                  <a:cubicBezTo>
                    <a:pt x="22721" y="31736"/>
                    <a:pt x="22916" y="21887"/>
                    <a:pt x="23306" y="19693"/>
                  </a:cubicBezTo>
                  <a:cubicBezTo>
                    <a:pt x="23696" y="17451"/>
                    <a:pt x="25402" y="14135"/>
                    <a:pt x="25451" y="11356"/>
                  </a:cubicBezTo>
                  <a:cubicBezTo>
                    <a:pt x="25500" y="7505"/>
                    <a:pt x="24671" y="6335"/>
                    <a:pt x="23111" y="3507"/>
                  </a:cubicBezTo>
                  <a:cubicBezTo>
                    <a:pt x="21447" y="504"/>
                    <a:pt x="19715" y="0"/>
                    <a:pt x="1816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36" name="Google Shape;436;p38"/>
            <p:cNvSpPr/>
            <p:nvPr/>
          </p:nvSpPr>
          <p:spPr>
            <a:xfrm flipH="1">
              <a:off x="7637746" y="1124377"/>
              <a:ext cx="400968" cy="553011"/>
            </a:xfrm>
            <a:custGeom>
              <a:avLst/>
              <a:gdLst/>
              <a:ahLst/>
              <a:cxnLst/>
              <a:rect l="l" t="t" r="r" b="b"/>
              <a:pathLst>
                <a:path w="19845" h="27370" extrusionOk="0">
                  <a:moveTo>
                    <a:pt x="15456" y="0"/>
                  </a:moveTo>
                  <a:cubicBezTo>
                    <a:pt x="15212" y="2243"/>
                    <a:pt x="14920" y="6192"/>
                    <a:pt x="11215" y="8240"/>
                  </a:cubicBezTo>
                  <a:cubicBezTo>
                    <a:pt x="8826" y="9543"/>
                    <a:pt x="7009" y="9780"/>
                    <a:pt x="6004" y="9780"/>
                  </a:cubicBezTo>
                  <a:cubicBezTo>
                    <a:pt x="5430" y="9780"/>
                    <a:pt x="5120" y="9702"/>
                    <a:pt x="5120" y="9702"/>
                  </a:cubicBezTo>
                  <a:cubicBezTo>
                    <a:pt x="4825" y="8758"/>
                    <a:pt x="3832" y="8242"/>
                    <a:pt x="2846" y="8242"/>
                  </a:cubicBezTo>
                  <a:cubicBezTo>
                    <a:pt x="2204" y="8242"/>
                    <a:pt x="1565" y="8461"/>
                    <a:pt x="1122" y="8922"/>
                  </a:cubicBezTo>
                  <a:cubicBezTo>
                    <a:pt x="1" y="10044"/>
                    <a:pt x="50" y="13213"/>
                    <a:pt x="2000" y="14480"/>
                  </a:cubicBezTo>
                  <a:cubicBezTo>
                    <a:pt x="2552" y="14863"/>
                    <a:pt x="3046" y="14998"/>
                    <a:pt x="3470" y="14998"/>
                  </a:cubicBezTo>
                  <a:cubicBezTo>
                    <a:pt x="4506" y="14998"/>
                    <a:pt x="5120" y="14188"/>
                    <a:pt x="5120" y="14188"/>
                  </a:cubicBezTo>
                  <a:lnTo>
                    <a:pt x="5120" y="22525"/>
                  </a:lnTo>
                  <a:cubicBezTo>
                    <a:pt x="6095" y="24036"/>
                    <a:pt x="7363" y="25353"/>
                    <a:pt x="8826" y="26377"/>
                  </a:cubicBezTo>
                  <a:cubicBezTo>
                    <a:pt x="9809" y="27061"/>
                    <a:pt x="10998" y="27370"/>
                    <a:pt x="12041" y="27370"/>
                  </a:cubicBezTo>
                  <a:cubicBezTo>
                    <a:pt x="13376" y="27370"/>
                    <a:pt x="14469" y="26863"/>
                    <a:pt x="14579" y="25987"/>
                  </a:cubicBezTo>
                  <a:cubicBezTo>
                    <a:pt x="14725" y="24378"/>
                    <a:pt x="12287" y="21599"/>
                    <a:pt x="12287" y="21599"/>
                  </a:cubicBezTo>
                  <a:lnTo>
                    <a:pt x="12287" y="18137"/>
                  </a:lnTo>
                  <a:cubicBezTo>
                    <a:pt x="13357" y="18345"/>
                    <a:pt x="14445" y="18499"/>
                    <a:pt x="15341" y="18499"/>
                  </a:cubicBezTo>
                  <a:cubicBezTo>
                    <a:pt x="15915" y="18499"/>
                    <a:pt x="16411" y="18436"/>
                    <a:pt x="16773" y="18283"/>
                  </a:cubicBezTo>
                  <a:cubicBezTo>
                    <a:pt x="17699" y="17893"/>
                    <a:pt x="19552" y="16479"/>
                    <a:pt x="19698" y="10775"/>
                  </a:cubicBezTo>
                  <a:cubicBezTo>
                    <a:pt x="19844" y="3998"/>
                    <a:pt x="16773" y="780"/>
                    <a:pt x="15456" y="0"/>
                  </a:cubicBezTo>
                  <a:close/>
                </a:path>
              </a:pathLst>
            </a:custGeom>
            <a:solidFill>
              <a:srgbClr val="FFA8A7"/>
            </a:solidFill>
            <a:ln>
              <a:noFill/>
            </a:ln>
          </p:spPr>
          <p:txBody>
            <a:bodyPr spcFirstLastPara="1" wrap="square" lIns="121900" tIns="121900" rIns="121900" bIns="121900" anchor="ctr" anchorCtr="0">
              <a:noAutofit/>
            </a:bodyPr>
            <a:lstStyle/>
            <a:p>
              <a:endParaRPr sz="2400"/>
            </a:p>
          </p:txBody>
        </p:sp>
        <p:sp>
          <p:nvSpPr>
            <p:cNvPr id="437" name="Google Shape;437;p38"/>
            <p:cNvSpPr/>
            <p:nvPr/>
          </p:nvSpPr>
          <p:spPr>
            <a:xfrm flipH="1">
              <a:off x="7766796" y="1295776"/>
              <a:ext cx="29580" cy="30550"/>
            </a:xfrm>
            <a:custGeom>
              <a:avLst/>
              <a:gdLst/>
              <a:ahLst/>
              <a:cxnLst/>
              <a:rect l="l" t="t" r="r" b="b"/>
              <a:pathLst>
                <a:path w="1464" h="1512" extrusionOk="0">
                  <a:moveTo>
                    <a:pt x="683" y="1"/>
                  </a:moveTo>
                  <a:cubicBezTo>
                    <a:pt x="293" y="49"/>
                    <a:pt x="1" y="391"/>
                    <a:pt x="1" y="781"/>
                  </a:cubicBezTo>
                  <a:cubicBezTo>
                    <a:pt x="49" y="1219"/>
                    <a:pt x="391" y="1512"/>
                    <a:pt x="781" y="1512"/>
                  </a:cubicBezTo>
                  <a:cubicBezTo>
                    <a:pt x="1171" y="1463"/>
                    <a:pt x="1463" y="1122"/>
                    <a:pt x="1463" y="732"/>
                  </a:cubicBezTo>
                  <a:cubicBezTo>
                    <a:pt x="1414" y="293"/>
                    <a:pt x="1073" y="1"/>
                    <a:pt x="683"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38" name="Google Shape;438;p38"/>
            <p:cNvSpPr/>
            <p:nvPr/>
          </p:nvSpPr>
          <p:spPr>
            <a:xfrm flipH="1">
              <a:off x="7796355" y="1259649"/>
              <a:ext cx="34490" cy="27277"/>
            </a:xfrm>
            <a:custGeom>
              <a:avLst/>
              <a:gdLst/>
              <a:ahLst/>
              <a:cxnLst/>
              <a:rect l="l" t="t" r="r" b="b"/>
              <a:pathLst>
                <a:path w="1707" h="1350" extrusionOk="0">
                  <a:moveTo>
                    <a:pt x="990" y="0"/>
                  </a:moveTo>
                  <a:cubicBezTo>
                    <a:pt x="834" y="0"/>
                    <a:pt x="676" y="44"/>
                    <a:pt x="536" y="131"/>
                  </a:cubicBezTo>
                  <a:cubicBezTo>
                    <a:pt x="98" y="375"/>
                    <a:pt x="0" y="911"/>
                    <a:pt x="195" y="1350"/>
                  </a:cubicBezTo>
                  <a:lnTo>
                    <a:pt x="1707" y="423"/>
                  </a:lnTo>
                  <a:cubicBezTo>
                    <a:pt x="1550" y="141"/>
                    <a:pt x="1272" y="0"/>
                    <a:pt x="990" y="0"/>
                  </a:cubicBezTo>
                  <a:close/>
                </a:path>
              </a:pathLst>
            </a:custGeom>
            <a:solidFill>
              <a:srgbClr val="37474F"/>
            </a:solidFill>
            <a:ln>
              <a:noFill/>
            </a:ln>
          </p:spPr>
          <p:txBody>
            <a:bodyPr spcFirstLastPara="1" wrap="square" lIns="121900" tIns="121900" rIns="121900" bIns="121900" anchor="ctr" anchorCtr="0">
              <a:noAutofit/>
            </a:bodyPr>
            <a:lstStyle/>
            <a:p>
              <a:endParaRPr sz="2400"/>
            </a:p>
          </p:txBody>
        </p:sp>
        <p:sp>
          <p:nvSpPr>
            <p:cNvPr id="439" name="Google Shape;439;p38"/>
            <p:cNvSpPr/>
            <p:nvPr/>
          </p:nvSpPr>
          <p:spPr>
            <a:xfrm flipH="1">
              <a:off x="7732326" y="1411025"/>
              <a:ext cx="36470" cy="23458"/>
            </a:xfrm>
            <a:custGeom>
              <a:avLst/>
              <a:gdLst/>
              <a:ahLst/>
              <a:cxnLst/>
              <a:rect l="l" t="t" r="r" b="b"/>
              <a:pathLst>
                <a:path w="1805" h="1161" extrusionOk="0">
                  <a:moveTo>
                    <a:pt x="147" y="1"/>
                  </a:moveTo>
                  <a:lnTo>
                    <a:pt x="147" y="1"/>
                  </a:lnTo>
                  <a:cubicBezTo>
                    <a:pt x="1" y="440"/>
                    <a:pt x="245" y="976"/>
                    <a:pt x="732" y="1122"/>
                  </a:cubicBezTo>
                  <a:cubicBezTo>
                    <a:pt x="810" y="1148"/>
                    <a:pt x="891" y="1160"/>
                    <a:pt x="971" y="1160"/>
                  </a:cubicBezTo>
                  <a:cubicBezTo>
                    <a:pt x="1347" y="1160"/>
                    <a:pt x="1724" y="898"/>
                    <a:pt x="1805" y="537"/>
                  </a:cubicBezTo>
                  <a:lnTo>
                    <a:pt x="147" y="1"/>
                  </a:lnTo>
                  <a:close/>
                </a:path>
              </a:pathLst>
            </a:custGeom>
            <a:solidFill>
              <a:srgbClr val="F28F8F"/>
            </a:solidFill>
            <a:ln>
              <a:noFill/>
            </a:ln>
          </p:spPr>
          <p:txBody>
            <a:bodyPr spcFirstLastPara="1" wrap="square" lIns="121900" tIns="121900" rIns="121900" bIns="121900" anchor="ctr" anchorCtr="0">
              <a:noAutofit/>
            </a:bodyPr>
            <a:lstStyle/>
            <a:p>
              <a:endParaRPr sz="2400"/>
            </a:p>
          </p:txBody>
        </p:sp>
        <p:sp>
          <p:nvSpPr>
            <p:cNvPr id="440" name="Google Shape;440;p38"/>
            <p:cNvSpPr/>
            <p:nvPr/>
          </p:nvSpPr>
          <p:spPr>
            <a:xfrm flipH="1">
              <a:off x="7657446" y="1287795"/>
              <a:ext cx="29580" cy="29762"/>
            </a:xfrm>
            <a:custGeom>
              <a:avLst/>
              <a:gdLst/>
              <a:ahLst/>
              <a:cxnLst/>
              <a:rect l="l" t="t" r="r" b="b"/>
              <a:pathLst>
                <a:path w="1464" h="1473" extrusionOk="0">
                  <a:moveTo>
                    <a:pt x="766" y="1"/>
                  </a:moveTo>
                  <a:cubicBezTo>
                    <a:pt x="739" y="1"/>
                    <a:pt x="711" y="2"/>
                    <a:pt x="683" y="5"/>
                  </a:cubicBezTo>
                  <a:cubicBezTo>
                    <a:pt x="293" y="5"/>
                    <a:pt x="0" y="347"/>
                    <a:pt x="0" y="786"/>
                  </a:cubicBezTo>
                  <a:cubicBezTo>
                    <a:pt x="46" y="1151"/>
                    <a:pt x="348" y="1473"/>
                    <a:pt x="706" y="1473"/>
                  </a:cubicBezTo>
                  <a:cubicBezTo>
                    <a:pt x="731" y="1473"/>
                    <a:pt x="755" y="1471"/>
                    <a:pt x="781" y="1468"/>
                  </a:cubicBezTo>
                  <a:cubicBezTo>
                    <a:pt x="1171" y="1468"/>
                    <a:pt x="1463" y="1127"/>
                    <a:pt x="1463" y="688"/>
                  </a:cubicBezTo>
                  <a:cubicBezTo>
                    <a:pt x="1417" y="323"/>
                    <a:pt x="1158" y="1"/>
                    <a:pt x="766"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41" name="Google Shape;441;p38"/>
            <p:cNvSpPr/>
            <p:nvPr/>
          </p:nvSpPr>
          <p:spPr>
            <a:xfrm flipH="1">
              <a:off x="7678136" y="1293816"/>
              <a:ext cx="48290" cy="87690"/>
            </a:xfrm>
            <a:custGeom>
              <a:avLst/>
              <a:gdLst/>
              <a:ahLst/>
              <a:cxnLst/>
              <a:rect l="l" t="t" r="r" b="b"/>
              <a:pathLst>
                <a:path w="2390" h="4340" extrusionOk="0">
                  <a:moveTo>
                    <a:pt x="0" y="0"/>
                  </a:moveTo>
                  <a:lnTo>
                    <a:pt x="146" y="4339"/>
                  </a:lnTo>
                  <a:lnTo>
                    <a:pt x="2389" y="3608"/>
                  </a:lnTo>
                  <a:lnTo>
                    <a:pt x="0" y="0"/>
                  </a:lnTo>
                  <a:close/>
                </a:path>
              </a:pathLst>
            </a:custGeom>
            <a:solidFill>
              <a:srgbClr val="F28F8F"/>
            </a:solidFill>
            <a:ln>
              <a:noFill/>
            </a:ln>
          </p:spPr>
          <p:txBody>
            <a:bodyPr spcFirstLastPara="1" wrap="square" lIns="121900" tIns="121900" rIns="121900" bIns="121900" anchor="ctr" anchorCtr="0">
              <a:noAutofit/>
            </a:bodyPr>
            <a:lstStyle/>
            <a:p>
              <a:endParaRPr sz="2400"/>
            </a:p>
          </p:txBody>
        </p:sp>
        <p:sp>
          <p:nvSpPr>
            <p:cNvPr id="442" name="Google Shape;442;p38"/>
            <p:cNvSpPr/>
            <p:nvPr/>
          </p:nvSpPr>
          <p:spPr>
            <a:xfrm flipH="1">
              <a:off x="7790435" y="1450445"/>
              <a:ext cx="101490" cy="64050"/>
            </a:xfrm>
            <a:custGeom>
              <a:avLst/>
              <a:gdLst/>
              <a:ahLst/>
              <a:cxnLst/>
              <a:rect l="l" t="t" r="r" b="b"/>
              <a:pathLst>
                <a:path w="5023" h="3170" extrusionOk="0">
                  <a:moveTo>
                    <a:pt x="0" y="0"/>
                  </a:moveTo>
                  <a:cubicBezTo>
                    <a:pt x="147" y="634"/>
                    <a:pt x="488" y="1219"/>
                    <a:pt x="975" y="1609"/>
                  </a:cubicBezTo>
                  <a:cubicBezTo>
                    <a:pt x="1951" y="2487"/>
                    <a:pt x="5022" y="3169"/>
                    <a:pt x="5022" y="3169"/>
                  </a:cubicBezTo>
                  <a:lnTo>
                    <a:pt x="5022" y="2048"/>
                  </a:lnTo>
                  <a:cubicBezTo>
                    <a:pt x="3559" y="1902"/>
                    <a:pt x="634" y="1024"/>
                    <a:pt x="0" y="0"/>
                  </a:cubicBezTo>
                  <a:close/>
                </a:path>
              </a:pathLst>
            </a:custGeom>
            <a:solidFill>
              <a:srgbClr val="F28F8F"/>
            </a:solidFill>
            <a:ln>
              <a:noFill/>
            </a:ln>
          </p:spPr>
          <p:txBody>
            <a:bodyPr spcFirstLastPara="1" wrap="square" lIns="121900" tIns="121900" rIns="121900" bIns="121900" anchor="ctr" anchorCtr="0">
              <a:noAutofit/>
            </a:bodyPr>
            <a:lstStyle/>
            <a:p>
              <a:endParaRPr sz="2400"/>
            </a:p>
          </p:txBody>
        </p:sp>
        <p:sp>
          <p:nvSpPr>
            <p:cNvPr id="443" name="Google Shape;443;p38"/>
            <p:cNvSpPr/>
            <p:nvPr/>
          </p:nvSpPr>
          <p:spPr>
            <a:xfrm flipH="1">
              <a:off x="7631846" y="1098757"/>
              <a:ext cx="117250" cy="188311"/>
            </a:xfrm>
            <a:custGeom>
              <a:avLst/>
              <a:gdLst/>
              <a:ahLst/>
              <a:cxnLst/>
              <a:rect l="l" t="t" r="r" b="b"/>
              <a:pathLst>
                <a:path w="5803" h="9320" extrusionOk="0">
                  <a:moveTo>
                    <a:pt x="3121" y="0"/>
                  </a:moveTo>
                  <a:lnTo>
                    <a:pt x="245" y="781"/>
                  </a:lnTo>
                  <a:cubicBezTo>
                    <a:pt x="245" y="781"/>
                    <a:pt x="1512" y="5169"/>
                    <a:pt x="1" y="9313"/>
                  </a:cubicBezTo>
                  <a:cubicBezTo>
                    <a:pt x="1" y="9313"/>
                    <a:pt x="111" y="9320"/>
                    <a:pt x="301" y="9320"/>
                  </a:cubicBezTo>
                  <a:cubicBezTo>
                    <a:pt x="1455" y="9320"/>
                    <a:pt x="5552" y="9068"/>
                    <a:pt x="5803" y="5510"/>
                  </a:cubicBezTo>
                  <a:cubicBezTo>
                    <a:pt x="5803" y="5510"/>
                    <a:pt x="5559" y="2048"/>
                    <a:pt x="3121"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44" name="Google Shape;444;p38"/>
            <p:cNvSpPr/>
            <p:nvPr/>
          </p:nvSpPr>
          <p:spPr>
            <a:xfrm flipH="1">
              <a:off x="7963815" y="991569"/>
              <a:ext cx="214779" cy="188492"/>
            </a:xfrm>
            <a:custGeom>
              <a:avLst/>
              <a:gdLst/>
              <a:ahLst/>
              <a:cxnLst/>
              <a:rect l="l" t="t" r="r" b="b"/>
              <a:pathLst>
                <a:path w="10630" h="9329" extrusionOk="0">
                  <a:moveTo>
                    <a:pt x="5604" y="0"/>
                  </a:moveTo>
                  <a:cubicBezTo>
                    <a:pt x="4200" y="0"/>
                    <a:pt x="2811" y="597"/>
                    <a:pt x="1853" y="1746"/>
                  </a:cubicBezTo>
                  <a:cubicBezTo>
                    <a:pt x="1" y="3697"/>
                    <a:pt x="98" y="6768"/>
                    <a:pt x="2048" y="8621"/>
                  </a:cubicBezTo>
                  <a:cubicBezTo>
                    <a:pt x="2600" y="9116"/>
                    <a:pt x="3111" y="9328"/>
                    <a:pt x="3603" y="9328"/>
                  </a:cubicBezTo>
                  <a:cubicBezTo>
                    <a:pt x="4807" y="9328"/>
                    <a:pt x="5901" y="8061"/>
                    <a:pt x="7216" y="6573"/>
                  </a:cubicBezTo>
                  <a:cubicBezTo>
                    <a:pt x="9069" y="4525"/>
                    <a:pt x="10629" y="2868"/>
                    <a:pt x="8728" y="1113"/>
                  </a:cubicBezTo>
                  <a:cubicBezTo>
                    <a:pt x="7808" y="364"/>
                    <a:pt x="6701" y="0"/>
                    <a:pt x="5604"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45" name="Google Shape;445;p38"/>
            <p:cNvSpPr/>
            <p:nvPr/>
          </p:nvSpPr>
          <p:spPr>
            <a:xfrm flipH="1">
              <a:off x="7079199" y="3482704"/>
              <a:ext cx="99510" cy="891525"/>
            </a:xfrm>
            <a:custGeom>
              <a:avLst/>
              <a:gdLst/>
              <a:ahLst/>
              <a:cxnLst/>
              <a:rect l="l" t="t" r="r" b="b"/>
              <a:pathLst>
                <a:path w="4925" h="44124" extrusionOk="0">
                  <a:moveTo>
                    <a:pt x="585" y="0"/>
                  </a:moveTo>
                  <a:cubicBezTo>
                    <a:pt x="244" y="0"/>
                    <a:pt x="0" y="293"/>
                    <a:pt x="0" y="634"/>
                  </a:cubicBezTo>
                  <a:lnTo>
                    <a:pt x="0" y="42271"/>
                  </a:lnTo>
                  <a:cubicBezTo>
                    <a:pt x="0" y="42612"/>
                    <a:pt x="195" y="42954"/>
                    <a:pt x="536" y="43149"/>
                  </a:cubicBezTo>
                  <a:lnTo>
                    <a:pt x="1950" y="43977"/>
                  </a:lnTo>
                  <a:cubicBezTo>
                    <a:pt x="2121" y="44075"/>
                    <a:pt x="2304" y="44124"/>
                    <a:pt x="2481" y="44124"/>
                  </a:cubicBezTo>
                  <a:cubicBezTo>
                    <a:pt x="2657" y="44124"/>
                    <a:pt x="2828" y="44075"/>
                    <a:pt x="2974" y="43977"/>
                  </a:cubicBezTo>
                  <a:lnTo>
                    <a:pt x="4437" y="43149"/>
                  </a:lnTo>
                  <a:cubicBezTo>
                    <a:pt x="4729" y="42954"/>
                    <a:pt x="4924" y="42612"/>
                    <a:pt x="4924" y="42271"/>
                  </a:cubicBezTo>
                  <a:lnTo>
                    <a:pt x="4924" y="634"/>
                  </a:lnTo>
                  <a:cubicBezTo>
                    <a:pt x="4924" y="293"/>
                    <a:pt x="4681" y="0"/>
                    <a:pt x="433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46" name="Google Shape;446;p38"/>
            <p:cNvSpPr/>
            <p:nvPr/>
          </p:nvSpPr>
          <p:spPr>
            <a:xfrm flipH="1">
              <a:off x="7079199" y="3482704"/>
              <a:ext cx="50270" cy="890697"/>
            </a:xfrm>
            <a:custGeom>
              <a:avLst/>
              <a:gdLst/>
              <a:ahLst/>
              <a:cxnLst/>
              <a:rect l="l" t="t" r="r" b="b"/>
              <a:pathLst>
                <a:path w="2488" h="44083" extrusionOk="0">
                  <a:moveTo>
                    <a:pt x="635" y="0"/>
                  </a:moveTo>
                  <a:cubicBezTo>
                    <a:pt x="293" y="0"/>
                    <a:pt x="1" y="293"/>
                    <a:pt x="1" y="634"/>
                  </a:cubicBezTo>
                  <a:lnTo>
                    <a:pt x="1" y="43685"/>
                  </a:lnTo>
                  <a:cubicBezTo>
                    <a:pt x="1" y="43937"/>
                    <a:pt x="134" y="44083"/>
                    <a:pt x="321" y="44083"/>
                  </a:cubicBezTo>
                  <a:cubicBezTo>
                    <a:pt x="388" y="44083"/>
                    <a:pt x="461" y="44064"/>
                    <a:pt x="537" y="44026"/>
                  </a:cubicBezTo>
                  <a:lnTo>
                    <a:pt x="2000" y="43197"/>
                  </a:lnTo>
                  <a:cubicBezTo>
                    <a:pt x="2292" y="42954"/>
                    <a:pt x="2487" y="42661"/>
                    <a:pt x="2487" y="42271"/>
                  </a:cubicBezTo>
                  <a:lnTo>
                    <a:pt x="2487" y="634"/>
                  </a:lnTo>
                  <a:cubicBezTo>
                    <a:pt x="2487" y="293"/>
                    <a:pt x="2244" y="0"/>
                    <a:pt x="1902"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47" name="Google Shape;447;p38"/>
            <p:cNvSpPr/>
            <p:nvPr/>
          </p:nvSpPr>
          <p:spPr>
            <a:xfrm flipH="1">
              <a:off x="5777896" y="2732048"/>
              <a:ext cx="100500" cy="891788"/>
            </a:xfrm>
            <a:custGeom>
              <a:avLst/>
              <a:gdLst/>
              <a:ahLst/>
              <a:cxnLst/>
              <a:rect l="l" t="t" r="r" b="b"/>
              <a:pathLst>
                <a:path w="4974" h="44137" extrusionOk="0">
                  <a:moveTo>
                    <a:pt x="635" y="1"/>
                  </a:moveTo>
                  <a:cubicBezTo>
                    <a:pt x="293" y="1"/>
                    <a:pt x="1" y="244"/>
                    <a:pt x="1" y="586"/>
                  </a:cubicBezTo>
                  <a:lnTo>
                    <a:pt x="1" y="42271"/>
                  </a:lnTo>
                  <a:cubicBezTo>
                    <a:pt x="1" y="42662"/>
                    <a:pt x="196" y="42954"/>
                    <a:pt x="537" y="43198"/>
                  </a:cubicBezTo>
                  <a:lnTo>
                    <a:pt x="1951" y="44027"/>
                  </a:lnTo>
                  <a:cubicBezTo>
                    <a:pt x="2122" y="44100"/>
                    <a:pt x="2305" y="44136"/>
                    <a:pt x="2487" y="44136"/>
                  </a:cubicBezTo>
                  <a:cubicBezTo>
                    <a:pt x="2670" y="44136"/>
                    <a:pt x="2853" y="44100"/>
                    <a:pt x="3024" y="44027"/>
                  </a:cubicBezTo>
                  <a:lnTo>
                    <a:pt x="4438" y="43198"/>
                  </a:lnTo>
                  <a:cubicBezTo>
                    <a:pt x="4730" y="42954"/>
                    <a:pt x="4925" y="42662"/>
                    <a:pt x="4974" y="42271"/>
                  </a:cubicBezTo>
                  <a:lnTo>
                    <a:pt x="4974" y="586"/>
                  </a:lnTo>
                  <a:cubicBezTo>
                    <a:pt x="4974" y="244"/>
                    <a:pt x="4681" y="1"/>
                    <a:pt x="434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48" name="Google Shape;448;p38"/>
            <p:cNvSpPr/>
            <p:nvPr/>
          </p:nvSpPr>
          <p:spPr>
            <a:xfrm flipH="1">
              <a:off x="5777896" y="2732048"/>
              <a:ext cx="50250" cy="890354"/>
            </a:xfrm>
            <a:custGeom>
              <a:avLst/>
              <a:gdLst/>
              <a:ahLst/>
              <a:cxnLst/>
              <a:rect l="l" t="t" r="r" b="b"/>
              <a:pathLst>
                <a:path w="2487" h="44066" extrusionOk="0">
                  <a:moveTo>
                    <a:pt x="586" y="1"/>
                  </a:moveTo>
                  <a:cubicBezTo>
                    <a:pt x="244" y="1"/>
                    <a:pt x="0" y="244"/>
                    <a:pt x="0" y="586"/>
                  </a:cubicBezTo>
                  <a:lnTo>
                    <a:pt x="0" y="43685"/>
                  </a:lnTo>
                  <a:cubicBezTo>
                    <a:pt x="0" y="43922"/>
                    <a:pt x="118" y="44065"/>
                    <a:pt x="288" y="44065"/>
                  </a:cubicBezTo>
                  <a:cubicBezTo>
                    <a:pt x="362" y="44065"/>
                    <a:pt x="447" y="44038"/>
                    <a:pt x="537" y="43978"/>
                  </a:cubicBezTo>
                  <a:lnTo>
                    <a:pt x="1951" y="43198"/>
                  </a:lnTo>
                  <a:cubicBezTo>
                    <a:pt x="2243" y="42954"/>
                    <a:pt x="2438" y="42613"/>
                    <a:pt x="2487" y="42271"/>
                  </a:cubicBezTo>
                  <a:lnTo>
                    <a:pt x="2487" y="586"/>
                  </a:lnTo>
                  <a:cubicBezTo>
                    <a:pt x="2487" y="244"/>
                    <a:pt x="2194" y="1"/>
                    <a:pt x="1853"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49" name="Google Shape;449;p38"/>
            <p:cNvSpPr/>
            <p:nvPr/>
          </p:nvSpPr>
          <p:spPr>
            <a:xfrm flipH="1">
              <a:off x="8228803" y="2818748"/>
              <a:ext cx="100500" cy="891525"/>
            </a:xfrm>
            <a:custGeom>
              <a:avLst/>
              <a:gdLst/>
              <a:ahLst/>
              <a:cxnLst/>
              <a:rect l="l" t="t" r="r" b="b"/>
              <a:pathLst>
                <a:path w="4974" h="44124" extrusionOk="0">
                  <a:moveTo>
                    <a:pt x="585" y="0"/>
                  </a:moveTo>
                  <a:cubicBezTo>
                    <a:pt x="244" y="0"/>
                    <a:pt x="0" y="244"/>
                    <a:pt x="0" y="585"/>
                  </a:cubicBezTo>
                  <a:lnTo>
                    <a:pt x="0" y="42271"/>
                  </a:lnTo>
                  <a:cubicBezTo>
                    <a:pt x="0" y="42612"/>
                    <a:pt x="195" y="42954"/>
                    <a:pt x="536" y="43197"/>
                  </a:cubicBezTo>
                  <a:lnTo>
                    <a:pt x="1950" y="43977"/>
                  </a:lnTo>
                  <a:cubicBezTo>
                    <a:pt x="2121" y="44075"/>
                    <a:pt x="2304" y="44124"/>
                    <a:pt x="2480" y="44124"/>
                  </a:cubicBezTo>
                  <a:cubicBezTo>
                    <a:pt x="2657" y="44124"/>
                    <a:pt x="2828" y="44075"/>
                    <a:pt x="2974" y="43977"/>
                  </a:cubicBezTo>
                  <a:lnTo>
                    <a:pt x="4437" y="43197"/>
                  </a:lnTo>
                  <a:cubicBezTo>
                    <a:pt x="4729" y="42954"/>
                    <a:pt x="4924" y="42612"/>
                    <a:pt x="4973" y="42271"/>
                  </a:cubicBezTo>
                  <a:lnTo>
                    <a:pt x="4973" y="585"/>
                  </a:lnTo>
                  <a:cubicBezTo>
                    <a:pt x="4973" y="244"/>
                    <a:pt x="4681" y="0"/>
                    <a:pt x="4339"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50" name="Google Shape;450;p38"/>
            <p:cNvSpPr/>
            <p:nvPr/>
          </p:nvSpPr>
          <p:spPr>
            <a:xfrm flipH="1">
              <a:off x="8228803" y="2818748"/>
              <a:ext cx="50270" cy="890333"/>
            </a:xfrm>
            <a:custGeom>
              <a:avLst/>
              <a:gdLst/>
              <a:ahLst/>
              <a:cxnLst/>
              <a:rect l="l" t="t" r="r" b="b"/>
              <a:pathLst>
                <a:path w="2488" h="44065" extrusionOk="0">
                  <a:moveTo>
                    <a:pt x="586" y="0"/>
                  </a:moveTo>
                  <a:cubicBezTo>
                    <a:pt x="244" y="0"/>
                    <a:pt x="1" y="244"/>
                    <a:pt x="1" y="585"/>
                  </a:cubicBezTo>
                  <a:lnTo>
                    <a:pt x="1" y="43685"/>
                  </a:lnTo>
                  <a:cubicBezTo>
                    <a:pt x="1" y="43922"/>
                    <a:pt x="118" y="44065"/>
                    <a:pt x="288" y="44065"/>
                  </a:cubicBezTo>
                  <a:cubicBezTo>
                    <a:pt x="363" y="44065"/>
                    <a:pt x="447" y="44037"/>
                    <a:pt x="537" y="43977"/>
                  </a:cubicBezTo>
                  <a:lnTo>
                    <a:pt x="1951" y="43197"/>
                  </a:lnTo>
                  <a:cubicBezTo>
                    <a:pt x="2243" y="42954"/>
                    <a:pt x="2438" y="42612"/>
                    <a:pt x="2487" y="42271"/>
                  </a:cubicBezTo>
                  <a:lnTo>
                    <a:pt x="2487" y="585"/>
                  </a:lnTo>
                  <a:cubicBezTo>
                    <a:pt x="2487" y="244"/>
                    <a:pt x="2195" y="0"/>
                    <a:pt x="1853"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51" name="Google Shape;451;p38"/>
            <p:cNvSpPr/>
            <p:nvPr/>
          </p:nvSpPr>
          <p:spPr>
            <a:xfrm flipH="1">
              <a:off x="5728636" y="1988059"/>
              <a:ext cx="2650916" cy="1573949"/>
            </a:xfrm>
            <a:custGeom>
              <a:avLst/>
              <a:gdLst/>
              <a:ahLst/>
              <a:cxnLst/>
              <a:rect l="l" t="t" r="r" b="b"/>
              <a:pathLst>
                <a:path w="131201" h="77899" extrusionOk="0">
                  <a:moveTo>
                    <a:pt x="69324" y="0"/>
                  </a:moveTo>
                  <a:cubicBezTo>
                    <a:pt x="68965" y="0"/>
                    <a:pt x="68599" y="86"/>
                    <a:pt x="68258" y="256"/>
                  </a:cubicBezTo>
                  <a:lnTo>
                    <a:pt x="1073" y="39065"/>
                  </a:lnTo>
                  <a:cubicBezTo>
                    <a:pt x="439" y="39455"/>
                    <a:pt x="49" y="40138"/>
                    <a:pt x="1" y="40918"/>
                  </a:cubicBezTo>
                  <a:lnTo>
                    <a:pt x="1" y="41308"/>
                  </a:lnTo>
                  <a:cubicBezTo>
                    <a:pt x="49" y="42039"/>
                    <a:pt x="439" y="42722"/>
                    <a:pt x="1073" y="43161"/>
                  </a:cubicBezTo>
                  <a:lnTo>
                    <a:pt x="60847" y="77680"/>
                  </a:lnTo>
                  <a:cubicBezTo>
                    <a:pt x="61164" y="77826"/>
                    <a:pt x="61530" y="77899"/>
                    <a:pt x="61895" y="77899"/>
                  </a:cubicBezTo>
                  <a:cubicBezTo>
                    <a:pt x="62261" y="77899"/>
                    <a:pt x="62627" y="77826"/>
                    <a:pt x="62943" y="77680"/>
                  </a:cubicBezTo>
                  <a:lnTo>
                    <a:pt x="130177" y="38870"/>
                  </a:lnTo>
                  <a:cubicBezTo>
                    <a:pt x="130762" y="38432"/>
                    <a:pt x="131152" y="37749"/>
                    <a:pt x="131201" y="37018"/>
                  </a:cubicBezTo>
                  <a:lnTo>
                    <a:pt x="131201" y="36628"/>
                  </a:lnTo>
                  <a:cubicBezTo>
                    <a:pt x="131152" y="35848"/>
                    <a:pt x="130762" y="35165"/>
                    <a:pt x="130177" y="34775"/>
                  </a:cubicBezTo>
                  <a:lnTo>
                    <a:pt x="70354" y="256"/>
                  </a:lnTo>
                  <a:cubicBezTo>
                    <a:pt x="70037" y="86"/>
                    <a:pt x="69684" y="0"/>
                    <a:pt x="6932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52" name="Google Shape;452;p38"/>
            <p:cNvSpPr/>
            <p:nvPr/>
          </p:nvSpPr>
          <p:spPr>
            <a:xfrm flipH="1">
              <a:off x="7129449" y="2068091"/>
              <a:ext cx="1250104" cy="1494422"/>
            </a:xfrm>
            <a:custGeom>
              <a:avLst/>
              <a:gdLst/>
              <a:ahLst/>
              <a:cxnLst/>
              <a:rect l="l" t="t" r="r" b="b"/>
              <a:pathLst>
                <a:path w="61871" h="73963" extrusionOk="0">
                  <a:moveTo>
                    <a:pt x="61871" y="1"/>
                  </a:moveTo>
                  <a:lnTo>
                    <a:pt x="1073" y="35104"/>
                  </a:lnTo>
                  <a:cubicBezTo>
                    <a:pt x="439" y="35494"/>
                    <a:pt x="49" y="36177"/>
                    <a:pt x="1" y="36957"/>
                  </a:cubicBezTo>
                  <a:lnTo>
                    <a:pt x="1" y="37347"/>
                  </a:lnTo>
                  <a:cubicBezTo>
                    <a:pt x="49" y="38078"/>
                    <a:pt x="439" y="38761"/>
                    <a:pt x="1073" y="39200"/>
                  </a:cubicBezTo>
                  <a:lnTo>
                    <a:pt x="60847" y="73719"/>
                  </a:lnTo>
                  <a:cubicBezTo>
                    <a:pt x="61188" y="73865"/>
                    <a:pt x="61530" y="73962"/>
                    <a:pt x="61871" y="73962"/>
                  </a:cubicBezTo>
                  <a:lnTo>
                    <a:pt x="61871"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53" name="Google Shape;453;p38"/>
            <p:cNvSpPr/>
            <p:nvPr/>
          </p:nvSpPr>
          <p:spPr>
            <a:xfrm flipH="1">
              <a:off x="5738476" y="1988059"/>
              <a:ext cx="2631216" cy="1515840"/>
            </a:xfrm>
            <a:custGeom>
              <a:avLst/>
              <a:gdLst/>
              <a:ahLst/>
              <a:cxnLst/>
              <a:rect l="l" t="t" r="r" b="b"/>
              <a:pathLst>
                <a:path w="130226" h="75023" extrusionOk="0">
                  <a:moveTo>
                    <a:pt x="68836" y="0"/>
                  </a:moveTo>
                  <a:cubicBezTo>
                    <a:pt x="68477" y="0"/>
                    <a:pt x="68111" y="86"/>
                    <a:pt x="67770" y="256"/>
                  </a:cubicBezTo>
                  <a:lnTo>
                    <a:pt x="585" y="39065"/>
                  </a:lnTo>
                  <a:cubicBezTo>
                    <a:pt x="0" y="39260"/>
                    <a:pt x="0" y="40089"/>
                    <a:pt x="585" y="40284"/>
                  </a:cubicBezTo>
                  <a:lnTo>
                    <a:pt x="60359" y="74803"/>
                  </a:lnTo>
                  <a:cubicBezTo>
                    <a:pt x="60676" y="74949"/>
                    <a:pt x="61042" y="75022"/>
                    <a:pt x="61407" y="75022"/>
                  </a:cubicBezTo>
                  <a:cubicBezTo>
                    <a:pt x="61773" y="75022"/>
                    <a:pt x="62139" y="74949"/>
                    <a:pt x="62455" y="74803"/>
                  </a:cubicBezTo>
                  <a:lnTo>
                    <a:pt x="129689" y="35994"/>
                  </a:lnTo>
                  <a:cubicBezTo>
                    <a:pt x="130225" y="35799"/>
                    <a:pt x="130225" y="34970"/>
                    <a:pt x="129689" y="34775"/>
                  </a:cubicBezTo>
                  <a:lnTo>
                    <a:pt x="69866" y="256"/>
                  </a:lnTo>
                  <a:cubicBezTo>
                    <a:pt x="69549" y="86"/>
                    <a:pt x="69196" y="0"/>
                    <a:pt x="68836"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54" name="Google Shape;454;p38"/>
            <p:cNvSpPr/>
            <p:nvPr/>
          </p:nvSpPr>
          <p:spPr>
            <a:xfrm flipH="1">
              <a:off x="6687141" y="2420770"/>
              <a:ext cx="1024515" cy="401190"/>
            </a:xfrm>
            <a:custGeom>
              <a:avLst/>
              <a:gdLst/>
              <a:ahLst/>
              <a:cxnLst/>
              <a:rect l="l" t="t" r="r" b="b"/>
              <a:pathLst>
                <a:path w="50706" h="19856" extrusionOk="0">
                  <a:moveTo>
                    <a:pt x="50706" y="0"/>
                  </a:moveTo>
                  <a:lnTo>
                    <a:pt x="18381" y="18673"/>
                  </a:lnTo>
                  <a:lnTo>
                    <a:pt x="1" y="7898"/>
                  </a:lnTo>
                  <a:lnTo>
                    <a:pt x="1" y="8532"/>
                  </a:lnTo>
                  <a:cubicBezTo>
                    <a:pt x="1" y="9117"/>
                    <a:pt x="293" y="9702"/>
                    <a:pt x="829" y="10044"/>
                  </a:cubicBezTo>
                  <a:lnTo>
                    <a:pt x="17504" y="19600"/>
                  </a:lnTo>
                  <a:cubicBezTo>
                    <a:pt x="17772" y="19770"/>
                    <a:pt x="18077" y="19856"/>
                    <a:pt x="18381" y="19856"/>
                  </a:cubicBezTo>
                  <a:cubicBezTo>
                    <a:pt x="18686" y="19856"/>
                    <a:pt x="18991" y="19770"/>
                    <a:pt x="19259" y="19600"/>
                  </a:cubicBezTo>
                  <a:lnTo>
                    <a:pt x="49828" y="1950"/>
                  </a:lnTo>
                  <a:cubicBezTo>
                    <a:pt x="50365" y="1609"/>
                    <a:pt x="50706" y="1073"/>
                    <a:pt x="50706" y="439"/>
                  </a:cubicBezTo>
                  <a:lnTo>
                    <a:pt x="50706" y="0"/>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455" name="Google Shape;455;p38"/>
            <p:cNvSpPr/>
            <p:nvPr/>
          </p:nvSpPr>
          <p:spPr>
            <a:xfrm flipH="1">
              <a:off x="6687141" y="2207001"/>
              <a:ext cx="1026475" cy="592067"/>
            </a:xfrm>
            <a:custGeom>
              <a:avLst/>
              <a:gdLst/>
              <a:ahLst/>
              <a:cxnLst/>
              <a:rect l="l" t="t" r="r" b="b"/>
              <a:pathLst>
                <a:path w="50803" h="29303" extrusionOk="0">
                  <a:moveTo>
                    <a:pt x="32136" y="0"/>
                  </a:moveTo>
                  <a:cubicBezTo>
                    <a:pt x="31959" y="0"/>
                    <a:pt x="31788" y="49"/>
                    <a:pt x="31642" y="146"/>
                  </a:cubicBezTo>
                  <a:lnTo>
                    <a:pt x="195" y="18332"/>
                  </a:lnTo>
                  <a:cubicBezTo>
                    <a:pt x="0" y="18381"/>
                    <a:pt x="0" y="18625"/>
                    <a:pt x="195" y="18722"/>
                  </a:cubicBezTo>
                  <a:lnTo>
                    <a:pt x="18478" y="29302"/>
                  </a:lnTo>
                  <a:lnTo>
                    <a:pt x="50803" y="10629"/>
                  </a:lnTo>
                  <a:lnTo>
                    <a:pt x="32666" y="146"/>
                  </a:lnTo>
                  <a:cubicBezTo>
                    <a:pt x="32495" y="49"/>
                    <a:pt x="32313" y="0"/>
                    <a:pt x="32136"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56" name="Google Shape;456;p38"/>
            <p:cNvSpPr/>
            <p:nvPr/>
          </p:nvSpPr>
          <p:spPr>
            <a:xfrm flipH="1">
              <a:off x="6764951" y="2320270"/>
              <a:ext cx="776276" cy="447258"/>
            </a:xfrm>
            <a:custGeom>
              <a:avLst/>
              <a:gdLst/>
              <a:ahLst/>
              <a:cxnLst/>
              <a:rect l="l" t="t" r="r" b="b"/>
              <a:pathLst>
                <a:path w="38420" h="22136" extrusionOk="0">
                  <a:moveTo>
                    <a:pt x="28571" y="1"/>
                  </a:moveTo>
                  <a:lnTo>
                    <a:pt x="0" y="16480"/>
                  </a:lnTo>
                  <a:lnTo>
                    <a:pt x="9800" y="22136"/>
                  </a:lnTo>
                  <a:lnTo>
                    <a:pt x="38419" y="5608"/>
                  </a:lnTo>
                  <a:lnTo>
                    <a:pt x="28571" y="1"/>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457" name="Google Shape;457;p38"/>
            <p:cNvSpPr/>
            <p:nvPr/>
          </p:nvSpPr>
          <p:spPr>
            <a:xfrm flipH="1">
              <a:off x="7164909" y="2348840"/>
              <a:ext cx="275839" cy="159619"/>
            </a:xfrm>
            <a:custGeom>
              <a:avLst/>
              <a:gdLst/>
              <a:ahLst/>
              <a:cxnLst/>
              <a:rect l="l" t="t" r="r" b="b"/>
              <a:pathLst>
                <a:path w="13652" h="7900" extrusionOk="0">
                  <a:moveTo>
                    <a:pt x="8727" y="1"/>
                  </a:moveTo>
                  <a:lnTo>
                    <a:pt x="0" y="5023"/>
                  </a:lnTo>
                  <a:lnTo>
                    <a:pt x="195" y="5120"/>
                  </a:lnTo>
                  <a:lnTo>
                    <a:pt x="4973" y="7899"/>
                  </a:lnTo>
                  <a:lnTo>
                    <a:pt x="13505" y="2975"/>
                  </a:lnTo>
                  <a:lnTo>
                    <a:pt x="13652" y="2877"/>
                  </a:lnTo>
                  <a:lnTo>
                    <a:pt x="8727" y="1"/>
                  </a:lnTo>
                  <a:close/>
                </a:path>
              </a:pathLst>
            </a:custGeom>
            <a:solidFill>
              <a:srgbClr val="E0E0E0"/>
            </a:solidFill>
            <a:ln>
              <a:noFill/>
            </a:ln>
          </p:spPr>
          <p:txBody>
            <a:bodyPr spcFirstLastPara="1" wrap="square" lIns="121900" tIns="121900" rIns="121900" bIns="121900" anchor="ctr" anchorCtr="0">
              <a:noAutofit/>
            </a:bodyPr>
            <a:lstStyle/>
            <a:p>
              <a:endParaRPr sz="2400"/>
            </a:p>
          </p:txBody>
        </p:sp>
        <p:sp>
          <p:nvSpPr>
            <p:cNvPr id="458" name="Google Shape;458;p38"/>
            <p:cNvSpPr/>
            <p:nvPr/>
          </p:nvSpPr>
          <p:spPr>
            <a:xfrm flipH="1">
              <a:off x="6982660" y="1965652"/>
              <a:ext cx="633447" cy="441540"/>
            </a:xfrm>
            <a:custGeom>
              <a:avLst/>
              <a:gdLst/>
              <a:ahLst/>
              <a:cxnLst/>
              <a:rect l="l" t="t" r="r" b="b"/>
              <a:pathLst>
                <a:path w="31351" h="21853" extrusionOk="0">
                  <a:moveTo>
                    <a:pt x="4291" y="0"/>
                  </a:moveTo>
                  <a:lnTo>
                    <a:pt x="1" y="5412"/>
                  </a:lnTo>
                  <a:cubicBezTo>
                    <a:pt x="3462" y="8240"/>
                    <a:pt x="14140" y="14139"/>
                    <a:pt x="18382" y="16528"/>
                  </a:cubicBezTo>
                  <a:cubicBezTo>
                    <a:pt x="18382" y="16528"/>
                    <a:pt x="19064" y="16918"/>
                    <a:pt x="20283" y="17649"/>
                  </a:cubicBezTo>
                  <a:cubicBezTo>
                    <a:pt x="21245" y="18227"/>
                    <a:pt x="22754" y="18288"/>
                    <a:pt x="23347" y="18288"/>
                  </a:cubicBezTo>
                  <a:cubicBezTo>
                    <a:pt x="23505" y="18288"/>
                    <a:pt x="23598" y="18283"/>
                    <a:pt x="23598" y="18283"/>
                  </a:cubicBezTo>
                  <a:cubicBezTo>
                    <a:pt x="24183" y="18673"/>
                    <a:pt x="24671" y="19112"/>
                    <a:pt x="25158" y="19648"/>
                  </a:cubicBezTo>
                  <a:cubicBezTo>
                    <a:pt x="25948" y="20485"/>
                    <a:pt x="26783" y="21853"/>
                    <a:pt x="28632" y="21853"/>
                  </a:cubicBezTo>
                  <a:cubicBezTo>
                    <a:pt x="28723" y="21853"/>
                    <a:pt x="28816" y="21849"/>
                    <a:pt x="28913" y="21842"/>
                  </a:cubicBezTo>
                  <a:cubicBezTo>
                    <a:pt x="30960" y="21696"/>
                    <a:pt x="31350" y="19258"/>
                    <a:pt x="30717" y="18186"/>
                  </a:cubicBezTo>
                  <a:cubicBezTo>
                    <a:pt x="30083" y="17162"/>
                    <a:pt x="28133" y="13895"/>
                    <a:pt x="27499" y="13310"/>
                  </a:cubicBezTo>
                  <a:cubicBezTo>
                    <a:pt x="26816" y="12676"/>
                    <a:pt x="23647" y="12530"/>
                    <a:pt x="21843" y="12335"/>
                  </a:cubicBezTo>
                  <a:cubicBezTo>
                    <a:pt x="19600" y="12091"/>
                    <a:pt x="16870" y="10141"/>
                    <a:pt x="14432" y="8191"/>
                  </a:cubicBezTo>
                  <a:cubicBezTo>
                    <a:pt x="9021" y="3901"/>
                    <a:pt x="4291" y="0"/>
                    <a:pt x="4291" y="0"/>
                  </a:cubicBezTo>
                  <a:close/>
                </a:path>
              </a:pathLst>
            </a:custGeom>
            <a:solidFill>
              <a:srgbClr val="FFA8A7"/>
            </a:solidFill>
            <a:ln>
              <a:noFill/>
            </a:ln>
          </p:spPr>
          <p:txBody>
            <a:bodyPr spcFirstLastPara="1" wrap="square" lIns="121900" tIns="121900" rIns="121900" bIns="121900" anchor="ctr" anchorCtr="0">
              <a:noAutofit/>
            </a:bodyPr>
            <a:lstStyle/>
            <a:p>
              <a:endParaRPr sz="2400"/>
            </a:p>
          </p:txBody>
        </p:sp>
        <p:sp>
          <p:nvSpPr>
            <p:cNvPr id="459" name="Google Shape;459;p38"/>
            <p:cNvSpPr/>
            <p:nvPr/>
          </p:nvSpPr>
          <p:spPr>
            <a:xfrm flipH="1">
              <a:off x="7167859" y="2353770"/>
              <a:ext cx="268949" cy="154689"/>
            </a:xfrm>
            <a:custGeom>
              <a:avLst/>
              <a:gdLst/>
              <a:ahLst/>
              <a:cxnLst/>
              <a:rect l="l" t="t" r="r" b="b"/>
              <a:pathLst>
                <a:path w="13311" h="7656" extrusionOk="0">
                  <a:moveTo>
                    <a:pt x="8532" y="1"/>
                  </a:moveTo>
                  <a:lnTo>
                    <a:pt x="0" y="4876"/>
                  </a:lnTo>
                  <a:lnTo>
                    <a:pt x="4778" y="7655"/>
                  </a:lnTo>
                  <a:lnTo>
                    <a:pt x="13310" y="2731"/>
                  </a:lnTo>
                  <a:lnTo>
                    <a:pt x="8532" y="1"/>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460" name="Google Shape;460;p38"/>
            <p:cNvSpPr/>
            <p:nvPr/>
          </p:nvSpPr>
          <p:spPr>
            <a:xfrm flipH="1">
              <a:off x="6688111" y="2420770"/>
              <a:ext cx="652157" cy="400948"/>
            </a:xfrm>
            <a:custGeom>
              <a:avLst/>
              <a:gdLst/>
              <a:ahLst/>
              <a:cxnLst/>
              <a:rect l="l" t="t" r="r" b="b"/>
              <a:pathLst>
                <a:path w="32277" h="19844" extrusionOk="0">
                  <a:moveTo>
                    <a:pt x="32276" y="0"/>
                  </a:moveTo>
                  <a:lnTo>
                    <a:pt x="0" y="18673"/>
                  </a:lnTo>
                  <a:lnTo>
                    <a:pt x="0" y="19843"/>
                  </a:lnTo>
                  <a:cubicBezTo>
                    <a:pt x="293" y="19843"/>
                    <a:pt x="585" y="19746"/>
                    <a:pt x="829" y="19600"/>
                  </a:cubicBezTo>
                  <a:lnTo>
                    <a:pt x="31399" y="1950"/>
                  </a:lnTo>
                  <a:cubicBezTo>
                    <a:pt x="31935" y="1609"/>
                    <a:pt x="32276" y="1073"/>
                    <a:pt x="32276" y="439"/>
                  </a:cubicBezTo>
                  <a:lnTo>
                    <a:pt x="32276" y="0"/>
                  </a:lnTo>
                  <a:close/>
                </a:path>
              </a:pathLst>
            </a:custGeom>
            <a:solidFill>
              <a:srgbClr val="E0E0E0"/>
            </a:solidFill>
            <a:ln>
              <a:noFill/>
            </a:ln>
          </p:spPr>
          <p:txBody>
            <a:bodyPr spcFirstLastPara="1" wrap="square" lIns="121900" tIns="121900" rIns="121900" bIns="121900" anchor="ctr" anchorCtr="0">
              <a:noAutofit/>
            </a:bodyPr>
            <a:lstStyle/>
            <a:p>
              <a:endParaRPr sz="2400"/>
            </a:p>
          </p:txBody>
        </p:sp>
        <p:sp>
          <p:nvSpPr>
            <p:cNvPr id="461" name="Google Shape;461;p38"/>
            <p:cNvSpPr/>
            <p:nvPr/>
          </p:nvSpPr>
          <p:spPr>
            <a:xfrm flipH="1">
              <a:off x="6591572" y="1978442"/>
              <a:ext cx="738856" cy="827900"/>
            </a:xfrm>
            <a:custGeom>
              <a:avLst/>
              <a:gdLst/>
              <a:ahLst/>
              <a:cxnLst/>
              <a:rect l="l" t="t" r="r" b="b"/>
              <a:pathLst>
                <a:path w="36568" h="40975" extrusionOk="0">
                  <a:moveTo>
                    <a:pt x="35933" y="1"/>
                  </a:moveTo>
                  <a:lnTo>
                    <a:pt x="4389" y="18284"/>
                  </a:lnTo>
                  <a:cubicBezTo>
                    <a:pt x="3950" y="18479"/>
                    <a:pt x="3706" y="18918"/>
                    <a:pt x="3609" y="19357"/>
                  </a:cubicBezTo>
                  <a:lnTo>
                    <a:pt x="1" y="40858"/>
                  </a:lnTo>
                  <a:cubicBezTo>
                    <a:pt x="235" y="40936"/>
                    <a:pt x="484" y="40975"/>
                    <a:pt x="734" y="40975"/>
                  </a:cubicBezTo>
                  <a:cubicBezTo>
                    <a:pt x="1109" y="40975"/>
                    <a:pt x="1483" y="40887"/>
                    <a:pt x="1805" y="40712"/>
                  </a:cubicBezTo>
                  <a:lnTo>
                    <a:pt x="32228" y="23160"/>
                  </a:lnTo>
                  <a:cubicBezTo>
                    <a:pt x="32764" y="22818"/>
                    <a:pt x="33106" y="22282"/>
                    <a:pt x="33252" y="21697"/>
                  </a:cubicBezTo>
                  <a:lnTo>
                    <a:pt x="36567" y="1805"/>
                  </a:lnTo>
                  <a:cubicBezTo>
                    <a:pt x="36567" y="1707"/>
                    <a:pt x="36567" y="1610"/>
                    <a:pt x="36567" y="1464"/>
                  </a:cubicBezTo>
                  <a:cubicBezTo>
                    <a:pt x="36567" y="927"/>
                    <a:pt x="36323" y="391"/>
                    <a:pt x="35933"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62" name="Google Shape;462;p38"/>
            <p:cNvSpPr/>
            <p:nvPr/>
          </p:nvSpPr>
          <p:spPr>
            <a:xfrm flipH="1">
              <a:off x="6603392" y="1971552"/>
              <a:ext cx="736876" cy="832426"/>
            </a:xfrm>
            <a:custGeom>
              <a:avLst/>
              <a:gdLst/>
              <a:ahLst/>
              <a:cxnLst/>
              <a:rect l="l" t="t" r="r" b="b"/>
              <a:pathLst>
                <a:path w="36470" h="41199" extrusionOk="0">
                  <a:moveTo>
                    <a:pt x="36079" y="1"/>
                  </a:moveTo>
                  <a:lnTo>
                    <a:pt x="4339" y="18284"/>
                  </a:lnTo>
                  <a:cubicBezTo>
                    <a:pt x="3949" y="18528"/>
                    <a:pt x="3706" y="18918"/>
                    <a:pt x="3608" y="19356"/>
                  </a:cubicBezTo>
                  <a:lnTo>
                    <a:pt x="0" y="40955"/>
                  </a:lnTo>
                  <a:lnTo>
                    <a:pt x="195" y="41053"/>
                  </a:lnTo>
                  <a:cubicBezTo>
                    <a:pt x="293" y="41101"/>
                    <a:pt x="390" y="41150"/>
                    <a:pt x="488" y="41199"/>
                  </a:cubicBezTo>
                  <a:lnTo>
                    <a:pt x="4096" y="19698"/>
                  </a:lnTo>
                  <a:cubicBezTo>
                    <a:pt x="4144" y="19210"/>
                    <a:pt x="4437" y="18820"/>
                    <a:pt x="4876" y="18625"/>
                  </a:cubicBezTo>
                  <a:lnTo>
                    <a:pt x="36469" y="342"/>
                  </a:lnTo>
                  <a:cubicBezTo>
                    <a:pt x="36372" y="196"/>
                    <a:pt x="36225" y="98"/>
                    <a:pt x="36079" y="1"/>
                  </a:cubicBezTo>
                  <a:close/>
                </a:path>
              </a:pathLst>
            </a:custGeom>
            <a:solidFill>
              <a:srgbClr val="F5F5F5"/>
            </a:solidFill>
            <a:ln>
              <a:noFill/>
            </a:ln>
          </p:spPr>
          <p:txBody>
            <a:bodyPr spcFirstLastPara="1" wrap="square" lIns="121900" tIns="121900" rIns="121900" bIns="121900" anchor="ctr" anchorCtr="0">
              <a:noAutofit/>
            </a:bodyPr>
            <a:lstStyle/>
            <a:p>
              <a:endParaRPr sz="2400"/>
            </a:p>
          </p:txBody>
        </p:sp>
        <p:sp>
          <p:nvSpPr>
            <p:cNvPr id="463" name="Google Shape;463;p38"/>
            <p:cNvSpPr/>
            <p:nvPr/>
          </p:nvSpPr>
          <p:spPr>
            <a:xfrm flipH="1">
              <a:off x="6873755" y="2344314"/>
              <a:ext cx="113087" cy="115795"/>
            </a:xfrm>
            <a:custGeom>
              <a:avLst/>
              <a:gdLst/>
              <a:ahLst/>
              <a:cxnLst/>
              <a:rect l="l" t="t" r="r" b="b"/>
              <a:pathLst>
                <a:path w="5597" h="5731" extrusionOk="0">
                  <a:moveTo>
                    <a:pt x="4570" y="0"/>
                  </a:moveTo>
                  <a:cubicBezTo>
                    <a:pt x="4200" y="0"/>
                    <a:pt x="3740" y="152"/>
                    <a:pt x="3229" y="469"/>
                  </a:cubicBezTo>
                  <a:cubicBezTo>
                    <a:pt x="1767" y="1298"/>
                    <a:pt x="401" y="3053"/>
                    <a:pt x="158" y="4418"/>
                  </a:cubicBezTo>
                  <a:cubicBezTo>
                    <a:pt x="0" y="5267"/>
                    <a:pt x="391" y="5730"/>
                    <a:pt x="1067" y="5730"/>
                  </a:cubicBezTo>
                  <a:cubicBezTo>
                    <a:pt x="1439" y="5730"/>
                    <a:pt x="1898" y="5590"/>
                    <a:pt x="2400" y="5295"/>
                  </a:cubicBezTo>
                  <a:cubicBezTo>
                    <a:pt x="3863" y="4418"/>
                    <a:pt x="5228" y="2663"/>
                    <a:pt x="5472" y="1346"/>
                  </a:cubicBezTo>
                  <a:cubicBezTo>
                    <a:pt x="5597" y="474"/>
                    <a:pt x="5224" y="0"/>
                    <a:pt x="4570"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464" name="Google Shape;464;p38"/>
            <p:cNvSpPr/>
            <p:nvPr/>
          </p:nvSpPr>
          <p:spPr>
            <a:xfrm flipH="1">
              <a:off x="7679126" y="2818748"/>
              <a:ext cx="100500" cy="57140"/>
            </a:xfrm>
            <a:custGeom>
              <a:avLst/>
              <a:gdLst/>
              <a:ahLst/>
              <a:cxnLst/>
              <a:rect l="l" t="t" r="r" b="b"/>
              <a:pathLst>
                <a:path w="4974" h="2828" extrusionOk="0">
                  <a:moveTo>
                    <a:pt x="2487" y="0"/>
                  </a:moveTo>
                  <a:lnTo>
                    <a:pt x="0" y="1414"/>
                  </a:lnTo>
                  <a:lnTo>
                    <a:pt x="2487" y="2828"/>
                  </a:lnTo>
                  <a:lnTo>
                    <a:pt x="4973" y="1414"/>
                  </a:lnTo>
                  <a:lnTo>
                    <a:pt x="2487" y="0"/>
                  </a:ln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465" name="Google Shape;465;p38"/>
            <p:cNvSpPr/>
            <p:nvPr/>
          </p:nvSpPr>
          <p:spPr>
            <a:xfrm flipH="1">
              <a:off x="7626916" y="2793128"/>
              <a:ext cx="349728" cy="223629"/>
            </a:xfrm>
            <a:custGeom>
              <a:avLst/>
              <a:gdLst/>
              <a:ahLst/>
              <a:cxnLst/>
              <a:rect l="l" t="t" r="r" b="b"/>
              <a:pathLst>
                <a:path w="17309" h="11068" extrusionOk="0">
                  <a:moveTo>
                    <a:pt x="9898" y="0"/>
                  </a:moveTo>
                  <a:cubicBezTo>
                    <a:pt x="9715" y="0"/>
                    <a:pt x="9532" y="49"/>
                    <a:pt x="9361" y="147"/>
                  </a:cubicBezTo>
                  <a:lnTo>
                    <a:pt x="537" y="5266"/>
                  </a:lnTo>
                  <a:cubicBezTo>
                    <a:pt x="195" y="5461"/>
                    <a:pt x="0" y="5802"/>
                    <a:pt x="0" y="6144"/>
                  </a:cubicBezTo>
                  <a:lnTo>
                    <a:pt x="0" y="6387"/>
                  </a:lnTo>
                  <a:cubicBezTo>
                    <a:pt x="0" y="6729"/>
                    <a:pt x="195" y="7070"/>
                    <a:pt x="537" y="7265"/>
                  </a:cubicBezTo>
                  <a:lnTo>
                    <a:pt x="6875" y="10922"/>
                  </a:lnTo>
                  <a:cubicBezTo>
                    <a:pt x="7046" y="11019"/>
                    <a:pt x="7228" y="11068"/>
                    <a:pt x="7411" y="11068"/>
                  </a:cubicBezTo>
                  <a:cubicBezTo>
                    <a:pt x="7594" y="11068"/>
                    <a:pt x="7777" y="11019"/>
                    <a:pt x="7947" y="10922"/>
                  </a:cubicBezTo>
                  <a:lnTo>
                    <a:pt x="16772" y="5851"/>
                  </a:lnTo>
                  <a:cubicBezTo>
                    <a:pt x="17113" y="5607"/>
                    <a:pt x="17308" y="5315"/>
                    <a:pt x="17308" y="4925"/>
                  </a:cubicBezTo>
                  <a:lnTo>
                    <a:pt x="17308" y="4730"/>
                  </a:lnTo>
                  <a:cubicBezTo>
                    <a:pt x="17308" y="4340"/>
                    <a:pt x="17113" y="3998"/>
                    <a:pt x="16772" y="3803"/>
                  </a:cubicBezTo>
                  <a:lnTo>
                    <a:pt x="10434" y="147"/>
                  </a:lnTo>
                  <a:cubicBezTo>
                    <a:pt x="10263" y="49"/>
                    <a:pt x="10081" y="0"/>
                    <a:pt x="989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66" name="Google Shape;466;p38"/>
            <p:cNvSpPr/>
            <p:nvPr/>
          </p:nvSpPr>
          <p:spPr>
            <a:xfrm flipH="1">
              <a:off x="7631846" y="2793875"/>
              <a:ext cx="339868" cy="194332"/>
            </a:xfrm>
            <a:custGeom>
              <a:avLst/>
              <a:gdLst/>
              <a:ahLst/>
              <a:cxnLst/>
              <a:rect l="l" t="t" r="r" b="b"/>
              <a:pathLst>
                <a:path w="16821" h="9618" extrusionOk="0">
                  <a:moveTo>
                    <a:pt x="9654" y="0"/>
                  </a:moveTo>
                  <a:cubicBezTo>
                    <a:pt x="9471" y="0"/>
                    <a:pt x="9288" y="37"/>
                    <a:pt x="9117" y="110"/>
                  </a:cubicBezTo>
                  <a:lnTo>
                    <a:pt x="293" y="5229"/>
                  </a:lnTo>
                  <a:cubicBezTo>
                    <a:pt x="0" y="5327"/>
                    <a:pt x="0" y="5717"/>
                    <a:pt x="293" y="5814"/>
                  </a:cubicBezTo>
                  <a:lnTo>
                    <a:pt x="6631" y="9471"/>
                  </a:lnTo>
                  <a:cubicBezTo>
                    <a:pt x="6802" y="9568"/>
                    <a:pt x="6984" y="9617"/>
                    <a:pt x="7167" y="9617"/>
                  </a:cubicBezTo>
                  <a:cubicBezTo>
                    <a:pt x="7350" y="9617"/>
                    <a:pt x="7533" y="9568"/>
                    <a:pt x="7703" y="9471"/>
                  </a:cubicBezTo>
                  <a:lnTo>
                    <a:pt x="16528" y="4400"/>
                  </a:lnTo>
                  <a:cubicBezTo>
                    <a:pt x="16821" y="4303"/>
                    <a:pt x="16821" y="3864"/>
                    <a:pt x="16528" y="3766"/>
                  </a:cubicBezTo>
                  <a:lnTo>
                    <a:pt x="10190" y="110"/>
                  </a:lnTo>
                  <a:cubicBezTo>
                    <a:pt x="10019" y="37"/>
                    <a:pt x="9837" y="0"/>
                    <a:pt x="9654" y="0"/>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467" name="Google Shape;467;p38"/>
            <p:cNvSpPr/>
            <p:nvPr/>
          </p:nvSpPr>
          <p:spPr>
            <a:xfrm flipH="1">
              <a:off x="7631846" y="2793875"/>
              <a:ext cx="339868" cy="194332"/>
            </a:xfrm>
            <a:custGeom>
              <a:avLst/>
              <a:gdLst/>
              <a:ahLst/>
              <a:cxnLst/>
              <a:rect l="l" t="t" r="r" b="b"/>
              <a:pathLst>
                <a:path w="16821" h="9618" extrusionOk="0">
                  <a:moveTo>
                    <a:pt x="9654" y="0"/>
                  </a:moveTo>
                  <a:cubicBezTo>
                    <a:pt x="9471" y="0"/>
                    <a:pt x="9288" y="37"/>
                    <a:pt x="9117" y="110"/>
                  </a:cubicBezTo>
                  <a:lnTo>
                    <a:pt x="293" y="5229"/>
                  </a:lnTo>
                  <a:cubicBezTo>
                    <a:pt x="0" y="5327"/>
                    <a:pt x="0" y="5717"/>
                    <a:pt x="293" y="5814"/>
                  </a:cubicBezTo>
                  <a:lnTo>
                    <a:pt x="6631" y="9471"/>
                  </a:lnTo>
                  <a:cubicBezTo>
                    <a:pt x="6802" y="9568"/>
                    <a:pt x="6984" y="9617"/>
                    <a:pt x="7167" y="9617"/>
                  </a:cubicBezTo>
                  <a:cubicBezTo>
                    <a:pt x="7350" y="9617"/>
                    <a:pt x="7533" y="9568"/>
                    <a:pt x="7703" y="9471"/>
                  </a:cubicBezTo>
                  <a:lnTo>
                    <a:pt x="16528" y="4400"/>
                  </a:lnTo>
                  <a:cubicBezTo>
                    <a:pt x="16821" y="4303"/>
                    <a:pt x="16821" y="3864"/>
                    <a:pt x="16528" y="3766"/>
                  </a:cubicBezTo>
                  <a:lnTo>
                    <a:pt x="10190" y="110"/>
                  </a:lnTo>
                  <a:cubicBezTo>
                    <a:pt x="10019" y="37"/>
                    <a:pt x="9837" y="0"/>
                    <a:pt x="965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68" name="Google Shape;468;p38"/>
            <p:cNvSpPr/>
            <p:nvPr/>
          </p:nvSpPr>
          <p:spPr>
            <a:xfrm flipH="1">
              <a:off x="7756956" y="2813818"/>
              <a:ext cx="40410" cy="20710"/>
            </a:xfrm>
            <a:custGeom>
              <a:avLst/>
              <a:gdLst/>
              <a:ahLst/>
              <a:cxnLst/>
              <a:rect l="l" t="t" r="r" b="b"/>
              <a:pathLst>
                <a:path w="2000" h="1025" extrusionOk="0">
                  <a:moveTo>
                    <a:pt x="1025" y="0"/>
                  </a:moveTo>
                  <a:cubicBezTo>
                    <a:pt x="805" y="0"/>
                    <a:pt x="586" y="49"/>
                    <a:pt x="391" y="147"/>
                  </a:cubicBezTo>
                  <a:cubicBezTo>
                    <a:pt x="1" y="244"/>
                    <a:pt x="1" y="780"/>
                    <a:pt x="391" y="878"/>
                  </a:cubicBezTo>
                  <a:cubicBezTo>
                    <a:pt x="586" y="975"/>
                    <a:pt x="805" y="1024"/>
                    <a:pt x="1025" y="1024"/>
                  </a:cubicBezTo>
                  <a:cubicBezTo>
                    <a:pt x="1244" y="1024"/>
                    <a:pt x="1463" y="975"/>
                    <a:pt x="1659" y="878"/>
                  </a:cubicBezTo>
                  <a:cubicBezTo>
                    <a:pt x="2000" y="780"/>
                    <a:pt x="2000" y="244"/>
                    <a:pt x="1659" y="147"/>
                  </a:cubicBezTo>
                  <a:cubicBezTo>
                    <a:pt x="1463" y="49"/>
                    <a:pt x="1244" y="0"/>
                    <a:pt x="1025" y="0"/>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469" name="Google Shape;469;p38"/>
            <p:cNvSpPr/>
            <p:nvPr/>
          </p:nvSpPr>
          <p:spPr>
            <a:xfrm flipH="1">
              <a:off x="7807185" y="2842387"/>
              <a:ext cx="39420" cy="20710"/>
            </a:xfrm>
            <a:custGeom>
              <a:avLst/>
              <a:gdLst/>
              <a:ahLst/>
              <a:cxnLst/>
              <a:rect l="l" t="t" r="r" b="b"/>
              <a:pathLst>
                <a:path w="1951" h="1025" extrusionOk="0">
                  <a:moveTo>
                    <a:pt x="975" y="0"/>
                  </a:moveTo>
                  <a:cubicBezTo>
                    <a:pt x="756" y="0"/>
                    <a:pt x="536" y="49"/>
                    <a:pt x="341" y="147"/>
                  </a:cubicBezTo>
                  <a:cubicBezTo>
                    <a:pt x="0" y="293"/>
                    <a:pt x="0" y="780"/>
                    <a:pt x="341" y="878"/>
                  </a:cubicBezTo>
                  <a:cubicBezTo>
                    <a:pt x="536" y="975"/>
                    <a:pt x="756" y="1024"/>
                    <a:pt x="975" y="1024"/>
                  </a:cubicBezTo>
                  <a:cubicBezTo>
                    <a:pt x="1195" y="1024"/>
                    <a:pt x="1414" y="975"/>
                    <a:pt x="1609" y="878"/>
                  </a:cubicBezTo>
                  <a:cubicBezTo>
                    <a:pt x="1950" y="780"/>
                    <a:pt x="1950" y="293"/>
                    <a:pt x="1609" y="147"/>
                  </a:cubicBezTo>
                  <a:cubicBezTo>
                    <a:pt x="1414" y="49"/>
                    <a:pt x="1195" y="0"/>
                    <a:pt x="975" y="0"/>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470" name="Google Shape;470;p38"/>
            <p:cNvSpPr/>
            <p:nvPr/>
          </p:nvSpPr>
          <p:spPr>
            <a:xfrm flipH="1">
              <a:off x="7756956" y="2813818"/>
              <a:ext cx="40410" cy="20710"/>
            </a:xfrm>
            <a:custGeom>
              <a:avLst/>
              <a:gdLst/>
              <a:ahLst/>
              <a:cxnLst/>
              <a:rect l="l" t="t" r="r" b="b"/>
              <a:pathLst>
                <a:path w="2000" h="1025" extrusionOk="0">
                  <a:moveTo>
                    <a:pt x="1025" y="0"/>
                  </a:moveTo>
                  <a:cubicBezTo>
                    <a:pt x="805" y="0"/>
                    <a:pt x="586" y="49"/>
                    <a:pt x="391" y="147"/>
                  </a:cubicBezTo>
                  <a:cubicBezTo>
                    <a:pt x="1" y="244"/>
                    <a:pt x="1" y="780"/>
                    <a:pt x="391" y="878"/>
                  </a:cubicBezTo>
                  <a:cubicBezTo>
                    <a:pt x="586" y="975"/>
                    <a:pt x="805" y="1024"/>
                    <a:pt x="1025" y="1024"/>
                  </a:cubicBezTo>
                  <a:cubicBezTo>
                    <a:pt x="1244" y="1024"/>
                    <a:pt x="1463" y="975"/>
                    <a:pt x="1659" y="878"/>
                  </a:cubicBezTo>
                  <a:cubicBezTo>
                    <a:pt x="2000" y="780"/>
                    <a:pt x="2000" y="244"/>
                    <a:pt x="1659" y="147"/>
                  </a:cubicBezTo>
                  <a:cubicBezTo>
                    <a:pt x="1463" y="49"/>
                    <a:pt x="1244" y="0"/>
                    <a:pt x="10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71" name="Google Shape;471;p38"/>
            <p:cNvSpPr/>
            <p:nvPr/>
          </p:nvSpPr>
          <p:spPr>
            <a:xfrm flipH="1">
              <a:off x="7807185" y="2842387"/>
              <a:ext cx="39420" cy="20710"/>
            </a:xfrm>
            <a:custGeom>
              <a:avLst/>
              <a:gdLst/>
              <a:ahLst/>
              <a:cxnLst/>
              <a:rect l="l" t="t" r="r" b="b"/>
              <a:pathLst>
                <a:path w="1951" h="1025" extrusionOk="0">
                  <a:moveTo>
                    <a:pt x="975" y="0"/>
                  </a:moveTo>
                  <a:cubicBezTo>
                    <a:pt x="756" y="0"/>
                    <a:pt x="536" y="49"/>
                    <a:pt x="341" y="147"/>
                  </a:cubicBezTo>
                  <a:cubicBezTo>
                    <a:pt x="0" y="293"/>
                    <a:pt x="0" y="780"/>
                    <a:pt x="341" y="878"/>
                  </a:cubicBezTo>
                  <a:cubicBezTo>
                    <a:pt x="536" y="975"/>
                    <a:pt x="756" y="1024"/>
                    <a:pt x="975" y="1024"/>
                  </a:cubicBezTo>
                  <a:cubicBezTo>
                    <a:pt x="1195" y="1024"/>
                    <a:pt x="1414" y="975"/>
                    <a:pt x="1609" y="878"/>
                  </a:cubicBezTo>
                  <a:cubicBezTo>
                    <a:pt x="1950" y="780"/>
                    <a:pt x="1950" y="293"/>
                    <a:pt x="1609" y="147"/>
                  </a:cubicBezTo>
                  <a:cubicBezTo>
                    <a:pt x="1414" y="49"/>
                    <a:pt x="1195" y="0"/>
                    <a:pt x="97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72" name="Google Shape;472;p38"/>
            <p:cNvSpPr/>
            <p:nvPr/>
          </p:nvSpPr>
          <p:spPr>
            <a:xfrm flipH="1">
              <a:off x="7931547" y="2935694"/>
              <a:ext cx="37218" cy="23943"/>
            </a:xfrm>
            <a:custGeom>
              <a:avLst/>
              <a:gdLst/>
              <a:ahLst/>
              <a:cxnLst/>
              <a:rect l="l" t="t" r="r" b="b"/>
              <a:pathLst>
                <a:path w="1842" h="1185" extrusionOk="0">
                  <a:moveTo>
                    <a:pt x="1415" y="1"/>
                  </a:moveTo>
                  <a:cubicBezTo>
                    <a:pt x="1355" y="1"/>
                    <a:pt x="1289" y="19"/>
                    <a:pt x="1219" y="63"/>
                  </a:cubicBezTo>
                  <a:lnTo>
                    <a:pt x="293" y="599"/>
                  </a:lnTo>
                  <a:cubicBezTo>
                    <a:pt x="0" y="745"/>
                    <a:pt x="147" y="1184"/>
                    <a:pt x="439" y="1184"/>
                  </a:cubicBezTo>
                  <a:cubicBezTo>
                    <a:pt x="488" y="1184"/>
                    <a:pt x="537" y="1135"/>
                    <a:pt x="586" y="1135"/>
                  </a:cubicBezTo>
                  <a:lnTo>
                    <a:pt x="1561" y="599"/>
                  </a:lnTo>
                  <a:cubicBezTo>
                    <a:pt x="1841" y="399"/>
                    <a:pt x="1693" y="1"/>
                    <a:pt x="1415" y="1"/>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473" name="Google Shape;473;p38"/>
            <p:cNvSpPr/>
            <p:nvPr/>
          </p:nvSpPr>
          <p:spPr>
            <a:xfrm flipH="1">
              <a:off x="7948055" y="2748050"/>
              <a:ext cx="24650" cy="217487"/>
            </a:xfrm>
            <a:custGeom>
              <a:avLst/>
              <a:gdLst/>
              <a:ahLst/>
              <a:cxnLst/>
              <a:rect l="l" t="t" r="r" b="b"/>
              <a:pathLst>
                <a:path w="1220" h="10764" extrusionOk="0">
                  <a:moveTo>
                    <a:pt x="610" y="1"/>
                  </a:moveTo>
                  <a:cubicBezTo>
                    <a:pt x="305" y="1"/>
                    <a:pt x="0" y="208"/>
                    <a:pt x="0" y="623"/>
                  </a:cubicBezTo>
                  <a:lnTo>
                    <a:pt x="0" y="10130"/>
                  </a:lnTo>
                  <a:cubicBezTo>
                    <a:pt x="0" y="10471"/>
                    <a:pt x="293" y="10764"/>
                    <a:pt x="634" y="10764"/>
                  </a:cubicBezTo>
                  <a:cubicBezTo>
                    <a:pt x="976" y="10764"/>
                    <a:pt x="1219" y="10471"/>
                    <a:pt x="1219" y="10130"/>
                  </a:cubicBezTo>
                  <a:lnTo>
                    <a:pt x="1219" y="623"/>
                  </a:lnTo>
                  <a:cubicBezTo>
                    <a:pt x="1219" y="208"/>
                    <a:pt x="915" y="1"/>
                    <a:pt x="610" y="1"/>
                  </a:cubicBezTo>
                  <a:close/>
                </a:path>
              </a:pathLst>
            </a:custGeom>
            <a:solidFill>
              <a:srgbClr val="27DEBF"/>
            </a:solidFill>
            <a:ln>
              <a:noFill/>
            </a:ln>
          </p:spPr>
          <p:txBody>
            <a:bodyPr spcFirstLastPara="1" wrap="square" lIns="121900" tIns="121900" rIns="121900" bIns="121900" anchor="ctr" anchorCtr="0">
              <a:noAutofit/>
            </a:bodyPr>
            <a:lstStyle/>
            <a:p>
              <a:endParaRPr sz="2400"/>
            </a:p>
          </p:txBody>
        </p:sp>
        <p:sp>
          <p:nvSpPr>
            <p:cNvPr id="474" name="Google Shape;474;p38"/>
            <p:cNvSpPr/>
            <p:nvPr/>
          </p:nvSpPr>
          <p:spPr>
            <a:xfrm flipH="1">
              <a:off x="7931547" y="2935694"/>
              <a:ext cx="37218" cy="23943"/>
            </a:xfrm>
            <a:custGeom>
              <a:avLst/>
              <a:gdLst/>
              <a:ahLst/>
              <a:cxnLst/>
              <a:rect l="l" t="t" r="r" b="b"/>
              <a:pathLst>
                <a:path w="1842" h="1185" extrusionOk="0">
                  <a:moveTo>
                    <a:pt x="1415" y="1"/>
                  </a:moveTo>
                  <a:cubicBezTo>
                    <a:pt x="1355" y="1"/>
                    <a:pt x="1289" y="19"/>
                    <a:pt x="1219" y="63"/>
                  </a:cubicBezTo>
                  <a:lnTo>
                    <a:pt x="293" y="599"/>
                  </a:lnTo>
                  <a:cubicBezTo>
                    <a:pt x="0" y="745"/>
                    <a:pt x="147" y="1184"/>
                    <a:pt x="439" y="1184"/>
                  </a:cubicBezTo>
                  <a:cubicBezTo>
                    <a:pt x="488" y="1184"/>
                    <a:pt x="537" y="1135"/>
                    <a:pt x="586" y="1135"/>
                  </a:cubicBezTo>
                  <a:lnTo>
                    <a:pt x="1561" y="599"/>
                  </a:lnTo>
                  <a:cubicBezTo>
                    <a:pt x="1841" y="399"/>
                    <a:pt x="1693" y="1"/>
                    <a:pt x="141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75" name="Google Shape;475;p38"/>
            <p:cNvSpPr/>
            <p:nvPr/>
          </p:nvSpPr>
          <p:spPr>
            <a:xfrm flipH="1">
              <a:off x="7948055" y="2748050"/>
              <a:ext cx="24650" cy="217487"/>
            </a:xfrm>
            <a:custGeom>
              <a:avLst/>
              <a:gdLst/>
              <a:ahLst/>
              <a:cxnLst/>
              <a:rect l="l" t="t" r="r" b="b"/>
              <a:pathLst>
                <a:path w="1220" h="10764" extrusionOk="0">
                  <a:moveTo>
                    <a:pt x="610" y="1"/>
                  </a:moveTo>
                  <a:cubicBezTo>
                    <a:pt x="305" y="1"/>
                    <a:pt x="0" y="208"/>
                    <a:pt x="0" y="623"/>
                  </a:cubicBezTo>
                  <a:lnTo>
                    <a:pt x="0" y="10130"/>
                  </a:lnTo>
                  <a:cubicBezTo>
                    <a:pt x="0" y="10471"/>
                    <a:pt x="293" y="10764"/>
                    <a:pt x="634" y="10764"/>
                  </a:cubicBezTo>
                  <a:cubicBezTo>
                    <a:pt x="976" y="10764"/>
                    <a:pt x="1219" y="10471"/>
                    <a:pt x="1219" y="10130"/>
                  </a:cubicBezTo>
                  <a:lnTo>
                    <a:pt x="1219" y="623"/>
                  </a:lnTo>
                  <a:cubicBezTo>
                    <a:pt x="1219" y="208"/>
                    <a:pt x="915" y="1"/>
                    <a:pt x="61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76" name="Google Shape;476;p38"/>
            <p:cNvSpPr/>
            <p:nvPr/>
          </p:nvSpPr>
          <p:spPr>
            <a:xfrm flipH="1">
              <a:off x="7370919" y="2786298"/>
              <a:ext cx="303055" cy="151659"/>
            </a:xfrm>
            <a:custGeom>
              <a:avLst/>
              <a:gdLst/>
              <a:ahLst/>
              <a:cxnLst/>
              <a:rect l="l" t="t" r="r" b="b"/>
              <a:pathLst>
                <a:path w="14999" h="7506" extrusionOk="0">
                  <a:moveTo>
                    <a:pt x="14578" y="1"/>
                  </a:moveTo>
                  <a:cubicBezTo>
                    <a:pt x="14528" y="1"/>
                    <a:pt x="14474" y="15"/>
                    <a:pt x="14420" y="46"/>
                  </a:cubicBezTo>
                  <a:lnTo>
                    <a:pt x="2621" y="6774"/>
                  </a:lnTo>
                  <a:cubicBezTo>
                    <a:pt x="2524" y="6823"/>
                    <a:pt x="2414" y="6847"/>
                    <a:pt x="2310" y="6847"/>
                  </a:cubicBezTo>
                  <a:cubicBezTo>
                    <a:pt x="2207" y="6847"/>
                    <a:pt x="2109" y="6823"/>
                    <a:pt x="2036" y="6774"/>
                  </a:cubicBezTo>
                  <a:lnTo>
                    <a:pt x="622" y="5994"/>
                  </a:lnTo>
                  <a:cubicBezTo>
                    <a:pt x="552" y="5950"/>
                    <a:pt x="485" y="5932"/>
                    <a:pt x="425" y="5932"/>
                  </a:cubicBezTo>
                  <a:cubicBezTo>
                    <a:pt x="147" y="5932"/>
                    <a:pt x="1" y="6322"/>
                    <a:pt x="281" y="6482"/>
                  </a:cubicBezTo>
                  <a:lnTo>
                    <a:pt x="1743" y="7310"/>
                  </a:lnTo>
                  <a:cubicBezTo>
                    <a:pt x="1890" y="7408"/>
                    <a:pt x="2133" y="7506"/>
                    <a:pt x="2328" y="7506"/>
                  </a:cubicBezTo>
                  <a:cubicBezTo>
                    <a:pt x="2524" y="7457"/>
                    <a:pt x="2719" y="7408"/>
                    <a:pt x="2914" y="7310"/>
                  </a:cubicBezTo>
                  <a:lnTo>
                    <a:pt x="14712" y="582"/>
                  </a:lnTo>
                  <a:cubicBezTo>
                    <a:pt x="14999" y="378"/>
                    <a:pt x="14839" y="1"/>
                    <a:pt x="1457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grpSp>
          <p:nvGrpSpPr>
            <p:cNvPr id="477" name="Google Shape;477;p38"/>
            <p:cNvGrpSpPr/>
            <p:nvPr/>
          </p:nvGrpSpPr>
          <p:grpSpPr>
            <a:xfrm>
              <a:off x="7722466" y="2584289"/>
              <a:ext cx="249249" cy="178329"/>
              <a:chOff x="7722466" y="2584289"/>
              <a:chExt cx="249249" cy="178329"/>
            </a:xfrm>
          </p:grpSpPr>
          <p:sp>
            <p:nvSpPr>
              <p:cNvPr id="478" name="Google Shape;478;p38"/>
              <p:cNvSpPr/>
              <p:nvPr/>
            </p:nvSpPr>
            <p:spPr>
              <a:xfrm flipH="1">
                <a:off x="7813105" y="2694608"/>
                <a:ext cx="67990" cy="68010"/>
              </a:xfrm>
              <a:custGeom>
                <a:avLst/>
                <a:gdLst/>
                <a:ahLst/>
                <a:cxnLst/>
                <a:rect l="l" t="t" r="r" b="b"/>
                <a:pathLst>
                  <a:path w="3365" h="3366" extrusionOk="0">
                    <a:moveTo>
                      <a:pt x="1707" y="1"/>
                    </a:moveTo>
                    <a:cubicBezTo>
                      <a:pt x="781" y="1"/>
                      <a:pt x="1" y="732"/>
                      <a:pt x="1" y="1659"/>
                    </a:cubicBezTo>
                    <a:cubicBezTo>
                      <a:pt x="1" y="2585"/>
                      <a:pt x="781" y="3365"/>
                      <a:pt x="1707" y="3365"/>
                    </a:cubicBezTo>
                    <a:cubicBezTo>
                      <a:pt x="2633" y="3365"/>
                      <a:pt x="3365" y="2585"/>
                      <a:pt x="3365" y="1659"/>
                    </a:cubicBezTo>
                    <a:cubicBezTo>
                      <a:pt x="3365" y="732"/>
                      <a:pt x="2633" y="1"/>
                      <a:pt x="170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79" name="Google Shape;479;p38"/>
              <p:cNvSpPr/>
              <p:nvPr/>
            </p:nvSpPr>
            <p:spPr>
              <a:xfrm flipH="1">
                <a:off x="7764836" y="2639408"/>
                <a:ext cx="163539" cy="66778"/>
              </a:xfrm>
              <a:custGeom>
                <a:avLst/>
                <a:gdLst/>
                <a:ahLst/>
                <a:cxnLst/>
                <a:rect l="l" t="t" r="r" b="b"/>
                <a:pathLst>
                  <a:path w="8094" h="3305" extrusionOk="0">
                    <a:moveTo>
                      <a:pt x="3922" y="1"/>
                    </a:moveTo>
                    <a:cubicBezTo>
                      <a:pt x="2314" y="1"/>
                      <a:pt x="860" y="917"/>
                      <a:pt x="147" y="2343"/>
                    </a:cubicBezTo>
                    <a:cubicBezTo>
                      <a:pt x="0" y="2587"/>
                      <a:pt x="49" y="2928"/>
                      <a:pt x="293" y="3172"/>
                    </a:cubicBezTo>
                    <a:cubicBezTo>
                      <a:pt x="418" y="3261"/>
                      <a:pt x="556" y="3305"/>
                      <a:pt x="691" y="3305"/>
                    </a:cubicBezTo>
                    <a:cubicBezTo>
                      <a:pt x="923" y="3305"/>
                      <a:pt x="1145" y="3175"/>
                      <a:pt x="1268" y="2928"/>
                    </a:cubicBezTo>
                    <a:cubicBezTo>
                      <a:pt x="1853" y="1831"/>
                      <a:pt x="2938" y="1283"/>
                      <a:pt x="4023" y="1283"/>
                    </a:cubicBezTo>
                    <a:cubicBezTo>
                      <a:pt x="5108" y="1283"/>
                      <a:pt x="6192" y="1831"/>
                      <a:pt x="6777" y="2928"/>
                    </a:cubicBezTo>
                    <a:cubicBezTo>
                      <a:pt x="6901" y="3175"/>
                      <a:pt x="7122" y="3305"/>
                      <a:pt x="7354" y="3305"/>
                    </a:cubicBezTo>
                    <a:cubicBezTo>
                      <a:pt x="7489" y="3305"/>
                      <a:pt x="7627" y="3261"/>
                      <a:pt x="7752" y="3172"/>
                    </a:cubicBezTo>
                    <a:cubicBezTo>
                      <a:pt x="7996" y="2977"/>
                      <a:pt x="8094" y="2587"/>
                      <a:pt x="7947" y="2343"/>
                    </a:cubicBezTo>
                    <a:cubicBezTo>
                      <a:pt x="7187" y="917"/>
                      <a:pt x="5732" y="1"/>
                      <a:pt x="4168" y="1"/>
                    </a:cubicBezTo>
                    <a:cubicBezTo>
                      <a:pt x="4128" y="1"/>
                      <a:pt x="4088" y="1"/>
                      <a:pt x="4047" y="3"/>
                    </a:cubicBezTo>
                    <a:cubicBezTo>
                      <a:pt x="4005" y="1"/>
                      <a:pt x="3964" y="1"/>
                      <a:pt x="392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80" name="Google Shape;480;p38"/>
              <p:cNvSpPr/>
              <p:nvPr/>
            </p:nvSpPr>
            <p:spPr>
              <a:xfrm flipH="1">
                <a:off x="7722466" y="2584289"/>
                <a:ext cx="249249" cy="87528"/>
              </a:xfrm>
              <a:custGeom>
                <a:avLst/>
                <a:gdLst/>
                <a:ahLst/>
                <a:cxnLst/>
                <a:rect l="l" t="t" r="r" b="b"/>
                <a:pathLst>
                  <a:path w="12336" h="4332" extrusionOk="0">
                    <a:moveTo>
                      <a:pt x="6192" y="0"/>
                    </a:moveTo>
                    <a:cubicBezTo>
                      <a:pt x="3754" y="0"/>
                      <a:pt x="1512" y="1268"/>
                      <a:pt x="195" y="3316"/>
                    </a:cubicBezTo>
                    <a:cubicBezTo>
                      <a:pt x="0" y="3608"/>
                      <a:pt x="49" y="3998"/>
                      <a:pt x="341" y="4193"/>
                    </a:cubicBezTo>
                    <a:cubicBezTo>
                      <a:pt x="455" y="4288"/>
                      <a:pt x="592" y="4332"/>
                      <a:pt x="730" y="4332"/>
                    </a:cubicBezTo>
                    <a:cubicBezTo>
                      <a:pt x="946" y="4332"/>
                      <a:pt x="1168" y="4226"/>
                      <a:pt x="1317" y="4047"/>
                    </a:cubicBezTo>
                    <a:cubicBezTo>
                      <a:pt x="2438" y="2243"/>
                      <a:pt x="4303" y="1341"/>
                      <a:pt x="6174" y="1341"/>
                    </a:cubicBezTo>
                    <a:cubicBezTo>
                      <a:pt x="8045" y="1341"/>
                      <a:pt x="9922" y="2243"/>
                      <a:pt x="11068" y="4047"/>
                    </a:cubicBezTo>
                    <a:cubicBezTo>
                      <a:pt x="11187" y="4226"/>
                      <a:pt x="11396" y="4332"/>
                      <a:pt x="11608" y="4332"/>
                    </a:cubicBezTo>
                    <a:cubicBezTo>
                      <a:pt x="11744" y="4332"/>
                      <a:pt x="11880" y="4288"/>
                      <a:pt x="11994" y="4193"/>
                    </a:cubicBezTo>
                    <a:cubicBezTo>
                      <a:pt x="12286" y="3998"/>
                      <a:pt x="12335" y="3608"/>
                      <a:pt x="12140" y="3316"/>
                    </a:cubicBezTo>
                    <a:cubicBezTo>
                      <a:pt x="10873" y="1268"/>
                      <a:pt x="8581" y="49"/>
                      <a:pt x="619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481" name="Google Shape;481;p38"/>
            <p:cNvSpPr/>
            <p:nvPr/>
          </p:nvSpPr>
          <p:spPr>
            <a:xfrm flipH="1">
              <a:off x="7366858" y="1621844"/>
              <a:ext cx="770356" cy="1001097"/>
            </a:xfrm>
            <a:custGeom>
              <a:avLst/>
              <a:gdLst/>
              <a:ahLst/>
              <a:cxnLst/>
              <a:rect l="l" t="t" r="r" b="b"/>
              <a:pathLst>
                <a:path w="38127" h="49547" extrusionOk="0">
                  <a:moveTo>
                    <a:pt x="4242" y="1"/>
                  </a:moveTo>
                  <a:cubicBezTo>
                    <a:pt x="2292" y="1268"/>
                    <a:pt x="0" y="2926"/>
                    <a:pt x="732" y="7996"/>
                  </a:cubicBezTo>
                  <a:cubicBezTo>
                    <a:pt x="1512" y="13116"/>
                    <a:pt x="5802" y="27498"/>
                    <a:pt x="6143" y="29205"/>
                  </a:cubicBezTo>
                  <a:cubicBezTo>
                    <a:pt x="6729" y="31691"/>
                    <a:pt x="7752" y="32081"/>
                    <a:pt x="8532" y="32715"/>
                  </a:cubicBezTo>
                  <a:cubicBezTo>
                    <a:pt x="11994" y="35543"/>
                    <a:pt x="20916" y="41881"/>
                    <a:pt x="25158" y="44270"/>
                  </a:cubicBezTo>
                  <a:cubicBezTo>
                    <a:pt x="25158" y="44270"/>
                    <a:pt x="25841" y="44612"/>
                    <a:pt x="27011" y="45343"/>
                  </a:cubicBezTo>
                  <a:cubicBezTo>
                    <a:pt x="27973" y="45920"/>
                    <a:pt x="29513" y="45981"/>
                    <a:pt x="30118" y="45981"/>
                  </a:cubicBezTo>
                  <a:cubicBezTo>
                    <a:pt x="30280" y="45981"/>
                    <a:pt x="30375" y="45977"/>
                    <a:pt x="30375" y="45977"/>
                  </a:cubicBezTo>
                  <a:cubicBezTo>
                    <a:pt x="30911" y="46367"/>
                    <a:pt x="31447" y="46806"/>
                    <a:pt x="31886" y="47342"/>
                  </a:cubicBezTo>
                  <a:cubicBezTo>
                    <a:pt x="32721" y="48223"/>
                    <a:pt x="33556" y="49546"/>
                    <a:pt x="35400" y="49546"/>
                  </a:cubicBezTo>
                  <a:cubicBezTo>
                    <a:pt x="35494" y="49546"/>
                    <a:pt x="35590" y="49543"/>
                    <a:pt x="35689" y="49536"/>
                  </a:cubicBezTo>
                  <a:cubicBezTo>
                    <a:pt x="37737" y="49390"/>
                    <a:pt x="38127" y="46952"/>
                    <a:pt x="37493" y="45879"/>
                  </a:cubicBezTo>
                  <a:cubicBezTo>
                    <a:pt x="36859" y="44855"/>
                    <a:pt x="34909" y="41589"/>
                    <a:pt x="34226" y="41004"/>
                  </a:cubicBezTo>
                  <a:cubicBezTo>
                    <a:pt x="33544" y="40370"/>
                    <a:pt x="30424" y="40224"/>
                    <a:pt x="28620" y="40029"/>
                  </a:cubicBezTo>
                  <a:cubicBezTo>
                    <a:pt x="26426" y="39785"/>
                    <a:pt x="23793" y="37981"/>
                    <a:pt x="21550" y="35836"/>
                  </a:cubicBezTo>
                  <a:cubicBezTo>
                    <a:pt x="16918" y="31301"/>
                    <a:pt x="12823" y="27303"/>
                    <a:pt x="12823" y="27303"/>
                  </a:cubicBezTo>
                  <a:cubicBezTo>
                    <a:pt x="12823" y="27303"/>
                    <a:pt x="9751" y="14578"/>
                    <a:pt x="8386" y="9508"/>
                  </a:cubicBezTo>
                  <a:cubicBezTo>
                    <a:pt x="7119" y="4925"/>
                    <a:pt x="7021" y="2195"/>
                    <a:pt x="4242" y="1"/>
                  </a:cubicBezTo>
                  <a:close/>
                </a:path>
              </a:pathLst>
            </a:custGeom>
            <a:solidFill>
              <a:srgbClr val="FFA8A7"/>
            </a:solidFill>
            <a:ln>
              <a:noFill/>
            </a:ln>
          </p:spPr>
          <p:txBody>
            <a:bodyPr spcFirstLastPara="1" wrap="square" lIns="121900" tIns="121900" rIns="121900" bIns="121900" anchor="ctr" anchorCtr="0">
              <a:noAutofit/>
            </a:bodyPr>
            <a:lstStyle/>
            <a:p>
              <a:endParaRPr sz="2400"/>
            </a:p>
          </p:txBody>
        </p:sp>
      </p:grpSp>
      <p:sp>
        <p:nvSpPr>
          <p:cNvPr id="482" name="Google Shape;482;p38"/>
          <p:cNvSpPr/>
          <p:nvPr/>
        </p:nvSpPr>
        <p:spPr>
          <a:xfrm flipH="1">
            <a:off x="8819668" y="1523967"/>
            <a:ext cx="610533" cy="461167"/>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483" name="Google Shape;483;p38"/>
          <p:cNvSpPr/>
          <p:nvPr/>
        </p:nvSpPr>
        <p:spPr>
          <a:xfrm flipH="1">
            <a:off x="8667093" y="909641"/>
            <a:ext cx="763111" cy="576332"/>
          </a:xfrm>
          <a:custGeom>
            <a:avLst/>
            <a:gdLst/>
            <a:ahLst/>
            <a:cxnLst/>
            <a:rect l="l" t="t" r="r" b="b"/>
            <a:pathLst>
              <a:path w="33632" h="25404" extrusionOk="0">
                <a:moveTo>
                  <a:pt x="15573" y="0"/>
                </a:moveTo>
                <a:cubicBezTo>
                  <a:pt x="14713" y="0"/>
                  <a:pt x="13744" y="281"/>
                  <a:pt x="12716" y="875"/>
                </a:cubicBezTo>
                <a:cubicBezTo>
                  <a:pt x="9151" y="2935"/>
                  <a:pt x="6299" y="7926"/>
                  <a:pt x="6299" y="12046"/>
                </a:cubicBezTo>
                <a:lnTo>
                  <a:pt x="6299" y="14344"/>
                </a:lnTo>
                <a:cubicBezTo>
                  <a:pt x="6259" y="15255"/>
                  <a:pt x="6457" y="16166"/>
                  <a:pt x="6814" y="17037"/>
                </a:cubicBezTo>
                <a:lnTo>
                  <a:pt x="2417" y="19572"/>
                </a:lnTo>
                <a:cubicBezTo>
                  <a:pt x="991" y="20483"/>
                  <a:pt x="119" y="22028"/>
                  <a:pt x="0" y="23692"/>
                </a:cubicBezTo>
                <a:cubicBezTo>
                  <a:pt x="0" y="24786"/>
                  <a:pt x="556" y="25403"/>
                  <a:pt x="1345" y="25403"/>
                </a:cubicBezTo>
                <a:cubicBezTo>
                  <a:pt x="1670" y="25403"/>
                  <a:pt x="2035" y="25298"/>
                  <a:pt x="2417" y="25079"/>
                </a:cubicBezTo>
                <a:lnTo>
                  <a:pt x="31254" y="8441"/>
                </a:lnTo>
                <a:cubicBezTo>
                  <a:pt x="32641" y="7530"/>
                  <a:pt x="33552" y="5985"/>
                  <a:pt x="33631" y="4282"/>
                </a:cubicBezTo>
                <a:cubicBezTo>
                  <a:pt x="33631" y="3208"/>
                  <a:pt x="33087" y="2578"/>
                  <a:pt x="32301" y="2578"/>
                </a:cubicBezTo>
                <a:cubicBezTo>
                  <a:pt x="31985" y="2578"/>
                  <a:pt x="31629" y="2680"/>
                  <a:pt x="31254" y="2896"/>
                </a:cubicBezTo>
                <a:lnTo>
                  <a:pt x="25946" y="5985"/>
                </a:lnTo>
                <a:cubicBezTo>
                  <a:pt x="25946" y="5748"/>
                  <a:pt x="25986" y="5510"/>
                  <a:pt x="25986" y="5272"/>
                </a:cubicBezTo>
                <a:lnTo>
                  <a:pt x="25986" y="3727"/>
                </a:lnTo>
                <a:cubicBezTo>
                  <a:pt x="25986" y="1794"/>
                  <a:pt x="25015" y="674"/>
                  <a:pt x="23606" y="674"/>
                </a:cubicBezTo>
                <a:cubicBezTo>
                  <a:pt x="23022" y="674"/>
                  <a:pt x="22364" y="866"/>
                  <a:pt x="21668" y="1271"/>
                </a:cubicBezTo>
                <a:cubicBezTo>
                  <a:pt x="20638" y="1866"/>
                  <a:pt x="19767" y="2737"/>
                  <a:pt x="19093" y="3727"/>
                </a:cubicBezTo>
                <a:cubicBezTo>
                  <a:pt x="18821" y="1358"/>
                  <a:pt x="17463" y="0"/>
                  <a:pt x="15573"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676A1B86-DC99-46B9-B5AA-A7E928EA9C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9304FFE-74E9-4316-B822-F35A685E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FD5739-1094-1A58-0575-D610B4401913}"/>
              </a:ext>
            </a:extLst>
          </p:cNvPr>
          <p:cNvSpPr>
            <a:spLocks noGrp="1"/>
          </p:cNvSpPr>
          <p:nvPr>
            <p:ph type="title"/>
          </p:nvPr>
        </p:nvSpPr>
        <p:spPr>
          <a:xfrm>
            <a:off x="5162550" y="1562669"/>
            <a:ext cx="5636113" cy="2456597"/>
          </a:xfrm>
        </p:spPr>
        <p:txBody>
          <a:bodyPr vert="horz" lIns="91440" tIns="45720" rIns="91440" bIns="45720" rtlCol="0" anchor="b">
            <a:normAutofit/>
          </a:bodyPr>
          <a:lstStyle/>
          <a:p>
            <a:pPr algn="ctr">
              <a:spcBef>
                <a:spcPct val="0"/>
              </a:spcBef>
            </a:pPr>
            <a:r>
              <a:rPr lang="en-US" sz="4400">
                <a:solidFill>
                  <a:schemeClr val="tx1">
                    <a:lumMod val="85000"/>
                    <a:lumOff val="15000"/>
                  </a:schemeClr>
                </a:solidFill>
              </a:rPr>
              <a:t>Concepto</a:t>
            </a:r>
          </a:p>
        </p:txBody>
      </p:sp>
      <p:sp>
        <p:nvSpPr>
          <p:cNvPr id="3" name="Subtitle 2">
            <a:extLst>
              <a:ext uri="{FF2B5EF4-FFF2-40B4-BE49-F238E27FC236}">
                <a16:creationId xmlns:a16="http://schemas.microsoft.com/office/drawing/2014/main" id="{8F4110AF-E954-C1FD-B82C-BBDE57DB23FA}"/>
              </a:ext>
            </a:extLst>
          </p:cNvPr>
          <p:cNvSpPr>
            <a:spLocks noGrp="1"/>
          </p:cNvSpPr>
          <p:nvPr>
            <p:ph type="subTitle" idx="1"/>
          </p:nvPr>
        </p:nvSpPr>
        <p:spPr>
          <a:xfrm>
            <a:off x="5649309" y="4298722"/>
            <a:ext cx="4678086" cy="1148885"/>
          </a:xfrm>
        </p:spPr>
        <p:txBody>
          <a:bodyPr vert="horz" lIns="91440" tIns="45720" rIns="91440" bIns="45720" rtlCol="0" anchor="t">
            <a:normAutofit/>
          </a:bodyPr>
          <a:lstStyle/>
          <a:p>
            <a:pPr marL="0" indent="0" algn="ctr">
              <a:lnSpc>
                <a:spcPct val="90000"/>
              </a:lnSpc>
              <a:spcBef>
                <a:spcPts val="1000"/>
              </a:spcBef>
            </a:pPr>
            <a:endParaRPr lang="en-US" sz="1800">
              <a:solidFill>
                <a:schemeClr val="tx1">
                  <a:lumMod val="85000"/>
                  <a:lumOff val="15000"/>
                </a:schemeClr>
              </a:solidFill>
            </a:endParaRPr>
          </a:p>
        </p:txBody>
      </p:sp>
      <p:pic>
        <p:nvPicPr>
          <p:cNvPr id="15" name="Picture 14" descr="Escalera amarilla">
            <a:extLst>
              <a:ext uri="{FF2B5EF4-FFF2-40B4-BE49-F238E27FC236}">
                <a16:creationId xmlns:a16="http://schemas.microsoft.com/office/drawing/2014/main" id="{6EB39734-ECDB-D071-73A3-6828825327AE}"/>
              </a:ext>
            </a:extLst>
          </p:cNvPr>
          <p:cNvPicPr>
            <a:picLocks noChangeAspect="1"/>
          </p:cNvPicPr>
          <p:nvPr/>
        </p:nvPicPr>
        <p:blipFill rotWithShape="1">
          <a:blip r:embed="rId2"/>
          <a:srcRect l="24584" r="36379"/>
          <a:stretch/>
        </p:blipFill>
        <p:spPr>
          <a:xfrm>
            <a:off x="-7266" y="10"/>
            <a:ext cx="3569616" cy="6857990"/>
          </a:xfrm>
          <a:custGeom>
            <a:avLst/>
            <a:gdLst/>
            <a:ahLst/>
            <a:cxnLst/>
            <a:rect l="l" t="t" r="r" b="b"/>
            <a:pathLst>
              <a:path w="3569616" h="6858000">
                <a:moveTo>
                  <a:pt x="0" y="0"/>
                </a:moveTo>
                <a:lnTo>
                  <a:pt x="3119345" y="0"/>
                </a:lnTo>
                <a:lnTo>
                  <a:pt x="3123529" y="17226"/>
                </a:lnTo>
                <a:cubicBezTo>
                  <a:pt x="3124924" y="23927"/>
                  <a:pt x="3126075" y="29690"/>
                  <a:pt x="3127926" y="35733"/>
                </a:cubicBezTo>
                <a:cubicBezTo>
                  <a:pt x="3135983" y="55162"/>
                  <a:pt x="3152761" y="75163"/>
                  <a:pt x="3158476" y="86830"/>
                </a:cubicBezTo>
                <a:lnTo>
                  <a:pt x="3162217" y="105744"/>
                </a:lnTo>
                <a:lnTo>
                  <a:pt x="3166997" y="104727"/>
                </a:lnTo>
                <a:lnTo>
                  <a:pt x="3167793" y="111793"/>
                </a:lnTo>
                <a:lnTo>
                  <a:pt x="3168896" y="127609"/>
                </a:lnTo>
                <a:cubicBezTo>
                  <a:pt x="3170241" y="137435"/>
                  <a:pt x="3170795" y="164972"/>
                  <a:pt x="3173185" y="174906"/>
                </a:cubicBezTo>
                <a:cubicBezTo>
                  <a:pt x="3178510" y="177461"/>
                  <a:pt x="3181593" y="181749"/>
                  <a:pt x="3183238" y="187215"/>
                </a:cubicBezTo>
                <a:lnTo>
                  <a:pt x="3184145" y="199435"/>
                </a:lnTo>
                <a:lnTo>
                  <a:pt x="3200957" y="269529"/>
                </a:lnTo>
                <a:lnTo>
                  <a:pt x="3202491" y="279219"/>
                </a:lnTo>
                <a:lnTo>
                  <a:pt x="3206975" y="284221"/>
                </a:lnTo>
                <a:cubicBezTo>
                  <a:pt x="3208056" y="288198"/>
                  <a:pt x="3208241" y="299815"/>
                  <a:pt x="3208979" y="303078"/>
                </a:cubicBezTo>
                <a:cubicBezTo>
                  <a:pt x="3209786" y="303316"/>
                  <a:pt x="3210593" y="303555"/>
                  <a:pt x="3211400" y="303794"/>
                </a:cubicBezTo>
                <a:cubicBezTo>
                  <a:pt x="3215834" y="314048"/>
                  <a:pt x="3230882" y="352723"/>
                  <a:pt x="3235583" y="364595"/>
                </a:cubicBezTo>
                <a:cubicBezTo>
                  <a:pt x="3232098" y="367263"/>
                  <a:pt x="3238178" y="372307"/>
                  <a:pt x="3239601" y="375020"/>
                </a:cubicBezTo>
                <a:cubicBezTo>
                  <a:pt x="3237179" y="375617"/>
                  <a:pt x="3236854" y="382439"/>
                  <a:pt x="3239157" y="384290"/>
                </a:cubicBezTo>
                <a:cubicBezTo>
                  <a:pt x="3254070" y="431093"/>
                  <a:pt x="3227895" y="408920"/>
                  <a:pt x="3245230" y="435044"/>
                </a:cubicBezTo>
                <a:cubicBezTo>
                  <a:pt x="3246565" y="439781"/>
                  <a:pt x="3245820" y="443743"/>
                  <a:pt x="3244204" y="447282"/>
                </a:cubicBezTo>
                <a:lnTo>
                  <a:pt x="3240762" y="452630"/>
                </a:lnTo>
                <a:lnTo>
                  <a:pt x="3249093" y="471880"/>
                </a:lnTo>
                <a:cubicBezTo>
                  <a:pt x="3252174" y="481431"/>
                  <a:pt x="3254453" y="491548"/>
                  <a:pt x="3255857" y="501992"/>
                </a:cubicBezTo>
                <a:cubicBezTo>
                  <a:pt x="3250999" y="504682"/>
                  <a:pt x="3258622" y="512442"/>
                  <a:pt x="3260271" y="516223"/>
                </a:cubicBezTo>
                <a:cubicBezTo>
                  <a:pt x="3257006" y="516482"/>
                  <a:pt x="3255973" y="525173"/>
                  <a:pt x="3258865" y="528038"/>
                </a:cubicBezTo>
                <a:cubicBezTo>
                  <a:pt x="3274535" y="591283"/>
                  <a:pt x="3241762" y="557303"/>
                  <a:pt x="3262462" y="594499"/>
                </a:cubicBezTo>
                <a:cubicBezTo>
                  <a:pt x="3263816" y="600863"/>
                  <a:pt x="3262479" y="605795"/>
                  <a:pt x="3260024" y="610000"/>
                </a:cubicBezTo>
                <a:lnTo>
                  <a:pt x="3253721" y="617692"/>
                </a:lnTo>
                <a:lnTo>
                  <a:pt x="3256482" y="623204"/>
                </a:lnTo>
                <a:cubicBezTo>
                  <a:pt x="3258005" y="644600"/>
                  <a:pt x="3251476" y="651376"/>
                  <a:pt x="3259225" y="663365"/>
                </a:cubicBezTo>
                <a:cubicBezTo>
                  <a:pt x="3245876" y="682744"/>
                  <a:pt x="3258539" y="675670"/>
                  <a:pt x="3261631" y="689522"/>
                </a:cubicBezTo>
                <a:cubicBezTo>
                  <a:pt x="3265207" y="700373"/>
                  <a:pt x="3269507" y="679723"/>
                  <a:pt x="3271002" y="690492"/>
                </a:cubicBezTo>
                <a:cubicBezTo>
                  <a:pt x="3267989" y="702455"/>
                  <a:pt x="3279578" y="701125"/>
                  <a:pt x="3275760" y="713609"/>
                </a:cubicBezTo>
                <a:cubicBezTo>
                  <a:pt x="3266819" y="711239"/>
                  <a:pt x="3278954" y="737528"/>
                  <a:pt x="3271356" y="738880"/>
                </a:cubicBezTo>
                <a:cubicBezTo>
                  <a:pt x="3282938" y="748490"/>
                  <a:pt x="3269788" y="754591"/>
                  <a:pt x="3274016" y="768139"/>
                </a:cubicBezTo>
                <a:cubicBezTo>
                  <a:pt x="3278559" y="774347"/>
                  <a:pt x="3279560" y="778980"/>
                  <a:pt x="3275507" y="785654"/>
                </a:cubicBezTo>
                <a:cubicBezTo>
                  <a:pt x="3297514" y="814181"/>
                  <a:pt x="3277534" y="803670"/>
                  <a:pt x="3287024" y="831111"/>
                </a:cubicBezTo>
                <a:cubicBezTo>
                  <a:pt x="3296672" y="854655"/>
                  <a:pt x="3303659" y="881610"/>
                  <a:pt x="3324562" y="903604"/>
                </a:cubicBezTo>
                <a:cubicBezTo>
                  <a:pt x="3330338" y="907511"/>
                  <a:pt x="3333079" y="917872"/>
                  <a:pt x="3330682" y="926744"/>
                </a:cubicBezTo>
                <a:cubicBezTo>
                  <a:pt x="3330269" y="928269"/>
                  <a:pt x="3329716" y="929694"/>
                  <a:pt x="3329041" y="930971"/>
                </a:cubicBezTo>
                <a:cubicBezTo>
                  <a:pt x="3333270" y="950914"/>
                  <a:pt x="3351150" y="1023696"/>
                  <a:pt x="3356062" y="1046405"/>
                </a:cubicBezTo>
                <a:cubicBezTo>
                  <a:pt x="3349099" y="1048737"/>
                  <a:pt x="3362597" y="1059482"/>
                  <a:pt x="3358521" y="1067217"/>
                </a:cubicBezTo>
                <a:cubicBezTo>
                  <a:pt x="3354869" y="1072807"/>
                  <a:pt x="3358113" y="1077371"/>
                  <a:pt x="3358773" y="1082909"/>
                </a:cubicBezTo>
                <a:cubicBezTo>
                  <a:pt x="3356098" y="1090444"/>
                  <a:pt x="3363241" y="1113953"/>
                  <a:pt x="3367682" y="1119909"/>
                </a:cubicBezTo>
                <a:cubicBezTo>
                  <a:pt x="3382703" y="1133847"/>
                  <a:pt x="3374343" y="1168367"/>
                  <a:pt x="3385911" y="1180009"/>
                </a:cubicBezTo>
                <a:cubicBezTo>
                  <a:pt x="3387774" y="1184389"/>
                  <a:pt x="3388688" y="1188737"/>
                  <a:pt x="3389010" y="1193041"/>
                </a:cubicBezTo>
                <a:lnTo>
                  <a:pt x="3388572" y="1205179"/>
                </a:lnTo>
                <a:lnTo>
                  <a:pt x="3385768" y="1208811"/>
                </a:lnTo>
                <a:lnTo>
                  <a:pt x="3386975" y="1216129"/>
                </a:lnTo>
                <a:lnTo>
                  <a:pt x="3386647" y="1218271"/>
                </a:lnTo>
                <a:cubicBezTo>
                  <a:pt x="3386007" y="1222365"/>
                  <a:pt x="3385480" y="1226399"/>
                  <a:pt x="3385420" y="1230360"/>
                </a:cubicBezTo>
                <a:cubicBezTo>
                  <a:pt x="3400233" y="1224163"/>
                  <a:pt x="3387342" y="1263034"/>
                  <a:pt x="3398902" y="1251303"/>
                </a:cubicBezTo>
                <a:cubicBezTo>
                  <a:pt x="3401143" y="1271991"/>
                  <a:pt x="3411558" y="1255397"/>
                  <a:pt x="3402244" y="1281071"/>
                </a:cubicBezTo>
                <a:cubicBezTo>
                  <a:pt x="3416627" y="1312459"/>
                  <a:pt x="3415183" y="1363554"/>
                  <a:pt x="3435533" y="1387530"/>
                </a:cubicBezTo>
                <a:cubicBezTo>
                  <a:pt x="3428168" y="1384876"/>
                  <a:pt x="3423452" y="1398828"/>
                  <a:pt x="3427595" y="1407995"/>
                </a:cubicBezTo>
                <a:cubicBezTo>
                  <a:pt x="3398778" y="1398886"/>
                  <a:pt x="3455260" y="1443485"/>
                  <a:pt x="3436580" y="1453051"/>
                </a:cubicBezTo>
                <a:cubicBezTo>
                  <a:pt x="3454427" y="1452263"/>
                  <a:pt x="3487273" y="1492392"/>
                  <a:pt x="3473886" y="1513215"/>
                </a:cubicBezTo>
                <a:cubicBezTo>
                  <a:pt x="3479337" y="1543203"/>
                  <a:pt x="3495403" y="1563620"/>
                  <a:pt x="3491486" y="1595707"/>
                </a:cubicBezTo>
                <a:cubicBezTo>
                  <a:pt x="3493932" y="1596530"/>
                  <a:pt x="3496028" y="1598008"/>
                  <a:pt x="3497869" y="1599939"/>
                </a:cubicBezTo>
                <a:lnTo>
                  <a:pt x="3502453" y="1606503"/>
                </a:lnTo>
                <a:lnTo>
                  <a:pt x="3502232" y="1607846"/>
                </a:lnTo>
                <a:cubicBezTo>
                  <a:pt x="3502503" y="1613048"/>
                  <a:pt x="3503673" y="1615641"/>
                  <a:pt x="3505239" y="1617081"/>
                </a:cubicBezTo>
                <a:cubicBezTo>
                  <a:pt x="3505979" y="1617395"/>
                  <a:pt x="3506719" y="1617710"/>
                  <a:pt x="3507459" y="1618024"/>
                </a:cubicBezTo>
                <a:lnTo>
                  <a:pt x="3510011" y="1624022"/>
                </a:lnTo>
                <a:lnTo>
                  <a:pt x="3516358" y="1634929"/>
                </a:lnTo>
                <a:lnTo>
                  <a:pt x="3516308" y="1637821"/>
                </a:lnTo>
                <a:lnTo>
                  <a:pt x="3523955" y="1655598"/>
                </a:lnTo>
                <a:lnTo>
                  <a:pt x="3523473" y="1656247"/>
                </a:lnTo>
                <a:cubicBezTo>
                  <a:pt x="3522567" y="1658107"/>
                  <a:pt x="3522227" y="1660249"/>
                  <a:pt x="3523061" y="1663024"/>
                </a:cubicBezTo>
                <a:cubicBezTo>
                  <a:pt x="3513175" y="1664689"/>
                  <a:pt x="3520280" y="1667013"/>
                  <a:pt x="3523616" y="1675054"/>
                </a:cubicBezTo>
                <a:cubicBezTo>
                  <a:pt x="3509006" y="1679436"/>
                  <a:pt x="3523682" y="1698702"/>
                  <a:pt x="3517630" y="1707801"/>
                </a:cubicBezTo>
                <a:cubicBezTo>
                  <a:pt x="3520410" y="1713612"/>
                  <a:pt x="3523083" y="1719836"/>
                  <a:pt x="3525537" y="1726380"/>
                </a:cubicBezTo>
                <a:lnTo>
                  <a:pt x="3529903" y="1779986"/>
                </a:lnTo>
                <a:lnTo>
                  <a:pt x="3521468" y="1836998"/>
                </a:lnTo>
                <a:cubicBezTo>
                  <a:pt x="3522502" y="1857808"/>
                  <a:pt x="3519191" y="1876110"/>
                  <a:pt x="3523412" y="1893497"/>
                </a:cubicBezTo>
                <a:cubicBezTo>
                  <a:pt x="3520411" y="1900876"/>
                  <a:pt x="3519436" y="1907708"/>
                  <a:pt x="3525004" y="1913894"/>
                </a:cubicBezTo>
                <a:cubicBezTo>
                  <a:pt x="3524490" y="1933413"/>
                  <a:pt x="3517414" y="1938604"/>
                  <a:pt x="3523928" y="1950514"/>
                </a:cubicBezTo>
                <a:cubicBezTo>
                  <a:pt x="3512685" y="1962215"/>
                  <a:pt x="3517275" y="1962555"/>
                  <a:pt x="3521008" y="1967449"/>
                </a:cubicBezTo>
                <a:lnTo>
                  <a:pt x="3521297" y="1968163"/>
                </a:lnTo>
                <a:lnTo>
                  <a:pt x="3519686" y="1969768"/>
                </a:lnTo>
                <a:lnTo>
                  <a:pt x="3519089" y="1972904"/>
                </a:lnTo>
                <a:lnTo>
                  <a:pt x="3520122" y="1981289"/>
                </a:lnTo>
                <a:lnTo>
                  <a:pt x="3520948" y="1984413"/>
                </a:lnTo>
                <a:cubicBezTo>
                  <a:pt x="3521356" y="1986575"/>
                  <a:pt x="3521416" y="1988026"/>
                  <a:pt x="3521226" y="1989046"/>
                </a:cubicBezTo>
                <a:lnTo>
                  <a:pt x="3521092" y="1989171"/>
                </a:lnTo>
                <a:lnTo>
                  <a:pt x="3521624" y="1993492"/>
                </a:lnTo>
                <a:cubicBezTo>
                  <a:pt x="3522844" y="2000762"/>
                  <a:pt x="3524332" y="2007819"/>
                  <a:pt x="3525996" y="2014518"/>
                </a:cubicBezTo>
                <a:cubicBezTo>
                  <a:pt x="3518529" y="2020777"/>
                  <a:pt x="3529333" y="2045218"/>
                  <a:pt x="3514412" y="2043465"/>
                </a:cubicBezTo>
                <a:cubicBezTo>
                  <a:pt x="3516219" y="2052531"/>
                  <a:pt x="3522688" y="2057653"/>
                  <a:pt x="3512822" y="2055222"/>
                </a:cubicBezTo>
                <a:cubicBezTo>
                  <a:pt x="3513140" y="2058224"/>
                  <a:pt x="3512432" y="2060136"/>
                  <a:pt x="3511227" y="2061550"/>
                </a:cubicBezTo>
                <a:lnTo>
                  <a:pt x="3510645" y="2061975"/>
                </a:lnTo>
                <a:lnTo>
                  <a:pt x="3514907" y="2082129"/>
                </a:lnTo>
                <a:lnTo>
                  <a:pt x="3514347" y="2084880"/>
                </a:lnTo>
                <a:lnTo>
                  <a:pt x="3518565" y="2097919"/>
                </a:lnTo>
                <a:lnTo>
                  <a:pt x="3519976" y="2104707"/>
                </a:lnTo>
                <a:lnTo>
                  <a:pt x="3521958" y="2106519"/>
                </a:lnTo>
                <a:cubicBezTo>
                  <a:pt x="3523219" y="2108534"/>
                  <a:pt x="3523895" y="2111498"/>
                  <a:pt x="3523237" y="2116590"/>
                </a:cubicBezTo>
                <a:lnTo>
                  <a:pt x="3522786" y="2117790"/>
                </a:lnTo>
                <a:lnTo>
                  <a:pt x="3526064" y="2125947"/>
                </a:lnTo>
                <a:cubicBezTo>
                  <a:pt x="3527505" y="2128548"/>
                  <a:pt x="3529274" y="2130818"/>
                  <a:pt x="3531495" y="2132603"/>
                </a:cubicBezTo>
                <a:cubicBezTo>
                  <a:pt x="3522034" y="2161762"/>
                  <a:pt x="3533978" y="2187874"/>
                  <a:pt x="3533955" y="2218836"/>
                </a:cubicBezTo>
                <a:cubicBezTo>
                  <a:pt x="3517312" y="2233337"/>
                  <a:pt x="3542024" y="2285180"/>
                  <a:pt x="3559442" y="2291697"/>
                </a:cubicBezTo>
                <a:cubicBezTo>
                  <a:pt x="3544608" y="2292866"/>
                  <a:pt x="3567228" y="2330146"/>
                  <a:pt x="3568373" y="2340076"/>
                </a:cubicBezTo>
                <a:cubicBezTo>
                  <a:pt x="3568755" y="2343387"/>
                  <a:pt x="3566751" y="2343658"/>
                  <a:pt x="3560178" y="2338540"/>
                </a:cubicBezTo>
                <a:cubicBezTo>
                  <a:pt x="3562571" y="2349015"/>
                  <a:pt x="3555536" y="2360463"/>
                  <a:pt x="3548875" y="2354921"/>
                </a:cubicBezTo>
                <a:cubicBezTo>
                  <a:pt x="3564342" y="2386191"/>
                  <a:pt x="3553912" y="2434573"/>
                  <a:pt x="3562290" y="2470516"/>
                </a:cubicBezTo>
                <a:cubicBezTo>
                  <a:pt x="3548732" y="2491328"/>
                  <a:pt x="3561750" y="2479665"/>
                  <a:pt x="3560263" y="2500409"/>
                </a:cubicBezTo>
                <a:cubicBezTo>
                  <a:pt x="3573531" y="2493872"/>
                  <a:pt x="3554177" y="2525877"/>
                  <a:pt x="3569616" y="2525972"/>
                </a:cubicBezTo>
                <a:cubicBezTo>
                  <a:pt x="3568857" y="2529744"/>
                  <a:pt x="3567635" y="2533395"/>
                  <a:pt x="3566291" y="2537057"/>
                </a:cubicBezTo>
                <a:lnTo>
                  <a:pt x="3565595" y="2538979"/>
                </a:lnTo>
                <a:lnTo>
                  <a:pt x="3565471" y="2546483"/>
                </a:lnTo>
                <a:lnTo>
                  <a:pt x="3562111" y="2548822"/>
                </a:lnTo>
                <a:lnTo>
                  <a:pt x="3559542" y="2560277"/>
                </a:lnTo>
                <a:cubicBezTo>
                  <a:pt x="3559093" y="2564534"/>
                  <a:pt x="3559212" y="2569074"/>
                  <a:pt x="3560240" y="2574030"/>
                </a:cubicBezTo>
                <a:cubicBezTo>
                  <a:pt x="3567097" y="2585933"/>
                  <a:pt x="3560828" y="2605604"/>
                  <a:pt x="3562359" y="2622912"/>
                </a:cubicBezTo>
                <a:lnTo>
                  <a:pt x="3564740" y="2630748"/>
                </a:lnTo>
                <a:lnTo>
                  <a:pt x="3563214" y="2656947"/>
                </a:lnTo>
                <a:cubicBezTo>
                  <a:pt x="3563065" y="2664385"/>
                  <a:pt x="3563222" y="2672085"/>
                  <a:pt x="3563949" y="2680153"/>
                </a:cubicBezTo>
                <a:lnTo>
                  <a:pt x="3566383" y="2695058"/>
                </a:lnTo>
                <a:lnTo>
                  <a:pt x="3565385" y="2699075"/>
                </a:lnTo>
                <a:cubicBezTo>
                  <a:pt x="3565951" y="2705917"/>
                  <a:pt x="3570892" y="2714690"/>
                  <a:pt x="3565525" y="2714239"/>
                </a:cubicBezTo>
                <a:lnTo>
                  <a:pt x="3567847" y="2721812"/>
                </a:lnTo>
                <a:lnTo>
                  <a:pt x="3564077" y="2729693"/>
                </a:lnTo>
                <a:cubicBezTo>
                  <a:pt x="3563144" y="2730592"/>
                  <a:pt x="3562134" y="2731288"/>
                  <a:pt x="3561085" y="2731758"/>
                </a:cubicBezTo>
                <a:lnTo>
                  <a:pt x="3563149" y="2742418"/>
                </a:lnTo>
                <a:lnTo>
                  <a:pt x="3560661" y="2751437"/>
                </a:lnTo>
                <a:lnTo>
                  <a:pt x="3563126" y="2758989"/>
                </a:lnTo>
                <a:lnTo>
                  <a:pt x="3562876" y="2762207"/>
                </a:lnTo>
                <a:lnTo>
                  <a:pt x="3561866" y="2770236"/>
                </a:lnTo>
                <a:cubicBezTo>
                  <a:pt x="3561066" y="2774372"/>
                  <a:pt x="3560080" y="2779005"/>
                  <a:pt x="3559378" y="2784138"/>
                </a:cubicBezTo>
                <a:lnTo>
                  <a:pt x="3559178" y="2788436"/>
                </a:lnTo>
                <a:lnTo>
                  <a:pt x="3554648" y="2798068"/>
                </a:lnTo>
                <a:cubicBezTo>
                  <a:pt x="3551209" y="2805087"/>
                  <a:pt x="3548936" y="2810580"/>
                  <a:pt x="3551400" y="2816345"/>
                </a:cubicBezTo>
                <a:cubicBezTo>
                  <a:pt x="3547036" y="2826742"/>
                  <a:pt x="3533490" y="2834711"/>
                  <a:pt x="3538128" y="2849028"/>
                </a:cubicBezTo>
                <a:cubicBezTo>
                  <a:pt x="3531517" y="2845031"/>
                  <a:pt x="3538369" y="2865256"/>
                  <a:pt x="3532013" y="2868126"/>
                </a:cubicBezTo>
                <a:cubicBezTo>
                  <a:pt x="3526842" y="2869601"/>
                  <a:pt x="3527715" y="2876080"/>
                  <a:pt x="3526094" y="2881167"/>
                </a:cubicBezTo>
                <a:cubicBezTo>
                  <a:pt x="3520961" y="2885059"/>
                  <a:pt x="3517628" y="2910333"/>
                  <a:pt x="3518939" y="2918966"/>
                </a:cubicBezTo>
                <a:cubicBezTo>
                  <a:pt x="3525789" y="2943088"/>
                  <a:pt x="3505468" y="2964225"/>
                  <a:pt x="3510391" y="2983548"/>
                </a:cubicBezTo>
                <a:cubicBezTo>
                  <a:pt x="3510204" y="2988707"/>
                  <a:pt x="3509257" y="2993036"/>
                  <a:pt x="3507840" y="2996827"/>
                </a:cubicBezTo>
                <a:lnTo>
                  <a:pt x="3502741" y="3006379"/>
                </a:lnTo>
                <a:lnTo>
                  <a:pt x="3499028" y="3006971"/>
                </a:lnTo>
                <a:lnTo>
                  <a:pt x="3497157" y="3013976"/>
                </a:lnTo>
                <a:lnTo>
                  <a:pt x="3496053" y="3015450"/>
                </a:lnTo>
                <a:cubicBezTo>
                  <a:pt x="3493931" y="3018255"/>
                  <a:pt x="3491925" y="3021106"/>
                  <a:pt x="3490329" y="3024292"/>
                </a:cubicBezTo>
                <a:cubicBezTo>
                  <a:pt x="3504872" y="3031782"/>
                  <a:pt x="3479143" y="3052632"/>
                  <a:pt x="3493186" y="3052840"/>
                </a:cubicBezTo>
                <a:cubicBezTo>
                  <a:pt x="3486942" y="3071654"/>
                  <a:pt x="3501947" y="3066916"/>
                  <a:pt x="3484298" y="3080007"/>
                </a:cubicBezTo>
                <a:cubicBezTo>
                  <a:pt x="3483814" y="3117860"/>
                  <a:pt x="3462683" y="3158406"/>
                  <a:pt x="3469977" y="3195253"/>
                </a:cubicBezTo>
                <a:cubicBezTo>
                  <a:pt x="3464984" y="3186842"/>
                  <a:pt x="3455676" y="3194249"/>
                  <a:pt x="3455490" y="3205255"/>
                </a:cubicBezTo>
                <a:cubicBezTo>
                  <a:pt x="3435461" y="3173385"/>
                  <a:pt x="3464274" y="3257718"/>
                  <a:pt x="3445250" y="3249703"/>
                </a:cubicBezTo>
                <a:cubicBezTo>
                  <a:pt x="3460163" y="3264187"/>
                  <a:pt x="3471377" y="3324835"/>
                  <a:pt x="3452291" y="3330508"/>
                </a:cubicBezTo>
                <a:cubicBezTo>
                  <a:pt x="3445043" y="3359645"/>
                  <a:pt x="3450218" y="3389952"/>
                  <a:pt x="3434486" y="3412864"/>
                </a:cubicBezTo>
                <a:cubicBezTo>
                  <a:pt x="3436166" y="3415609"/>
                  <a:pt x="3437306" y="3418595"/>
                  <a:pt x="3438058" y="3421734"/>
                </a:cubicBezTo>
                <a:lnTo>
                  <a:pt x="3439245" y="3430986"/>
                </a:lnTo>
                <a:lnTo>
                  <a:pt x="3438541" y="3431897"/>
                </a:lnTo>
                <a:cubicBezTo>
                  <a:pt x="3436732" y="3436375"/>
                  <a:pt x="3436677" y="3439488"/>
                  <a:pt x="3437396" y="3441992"/>
                </a:cubicBezTo>
                <a:lnTo>
                  <a:pt x="3438843" y="3444647"/>
                </a:lnTo>
                <a:lnTo>
                  <a:pt x="3438591" y="3451712"/>
                </a:lnTo>
                <a:lnTo>
                  <a:pt x="3439527" y="3466008"/>
                </a:lnTo>
                <a:lnTo>
                  <a:pt x="3438357" y="3468331"/>
                </a:lnTo>
                <a:lnTo>
                  <a:pt x="3437674" y="3489343"/>
                </a:lnTo>
                <a:cubicBezTo>
                  <a:pt x="3437459" y="3489383"/>
                  <a:pt x="3437241" y="3489424"/>
                  <a:pt x="3437026" y="3489465"/>
                </a:cubicBezTo>
                <a:cubicBezTo>
                  <a:pt x="3435558" y="3490219"/>
                  <a:pt x="3434444" y="3491679"/>
                  <a:pt x="3434044" y="3494659"/>
                </a:cubicBezTo>
                <a:cubicBezTo>
                  <a:pt x="3425302" y="3487640"/>
                  <a:pt x="3430211" y="3495561"/>
                  <a:pt x="3429800" y="3504965"/>
                </a:cubicBezTo>
                <a:cubicBezTo>
                  <a:pt x="3416132" y="3496161"/>
                  <a:pt x="3420620" y="3524348"/>
                  <a:pt x="3412115" y="3526661"/>
                </a:cubicBezTo>
                <a:cubicBezTo>
                  <a:pt x="3412121" y="3533765"/>
                  <a:pt x="3411879" y="3541120"/>
                  <a:pt x="3411331" y="3548549"/>
                </a:cubicBezTo>
                <a:lnTo>
                  <a:pt x="3410824" y="3552872"/>
                </a:lnTo>
                <a:cubicBezTo>
                  <a:pt x="3410773" y="3552889"/>
                  <a:pt x="3410721" y="3552908"/>
                  <a:pt x="3410671" y="3552926"/>
                </a:cubicBezTo>
                <a:cubicBezTo>
                  <a:pt x="3410254" y="3553793"/>
                  <a:pt x="3409971" y="3555188"/>
                  <a:pt x="3409849" y="3557419"/>
                </a:cubicBezTo>
                <a:lnTo>
                  <a:pt x="3409902" y="3560756"/>
                </a:lnTo>
                <a:lnTo>
                  <a:pt x="3408918" y="3569144"/>
                </a:lnTo>
                <a:lnTo>
                  <a:pt x="3407623" y="3571810"/>
                </a:lnTo>
                <a:lnTo>
                  <a:pt x="3405729" y="3572549"/>
                </a:lnTo>
                <a:lnTo>
                  <a:pt x="3405835" y="3573359"/>
                </a:lnTo>
                <a:cubicBezTo>
                  <a:pt x="3408214" y="3579757"/>
                  <a:pt x="3412465" y="3582275"/>
                  <a:pt x="3399129" y="3587902"/>
                </a:cubicBezTo>
                <a:cubicBezTo>
                  <a:pt x="3402495" y="3602236"/>
                  <a:pt x="3394605" y="3603730"/>
                  <a:pt x="3389566" y="3621859"/>
                </a:cubicBezTo>
                <a:cubicBezTo>
                  <a:pt x="3393374" y="3630350"/>
                  <a:pt x="3390863" y="3636316"/>
                  <a:pt x="3386307" y="3641820"/>
                </a:cubicBezTo>
                <a:cubicBezTo>
                  <a:pt x="3386232" y="3660214"/>
                  <a:pt x="3378837" y="3675854"/>
                  <a:pt x="3374956" y="3695940"/>
                </a:cubicBezTo>
                <a:cubicBezTo>
                  <a:pt x="3378387" y="3718839"/>
                  <a:pt x="3365817" y="3728358"/>
                  <a:pt x="3361718" y="3749831"/>
                </a:cubicBezTo>
                <a:cubicBezTo>
                  <a:pt x="3370064" y="3770267"/>
                  <a:pt x="3350403" y="3763879"/>
                  <a:pt x="3344768" y="3774338"/>
                </a:cubicBezTo>
                <a:lnTo>
                  <a:pt x="3343985" y="3777418"/>
                </a:lnTo>
                <a:lnTo>
                  <a:pt x="3344520" y="3785849"/>
                </a:lnTo>
                <a:lnTo>
                  <a:pt x="3345162" y="3789023"/>
                </a:lnTo>
                <a:cubicBezTo>
                  <a:pt x="3345441" y="3791209"/>
                  <a:pt x="3345415" y="3792659"/>
                  <a:pt x="3345164" y="3793659"/>
                </a:cubicBezTo>
                <a:lnTo>
                  <a:pt x="3345024" y="3793774"/>
                </a:lnTo>
                <a:lnTo>
                  <a:pt x="3345300" y="3798119"/>
                </a:lnTo>
                <a:cubicBezTo>
                  <a:pt x="3346087" y="3805456"/>
                  <a:pt x="3347157" y="3812596"/>
                  <a:pt x="3348424" y="3819398"/>
                </a:cubicBezTo>
                <a:cubicBezTo>
                  <a:pt x="3340590" y="3825065"/>
                  <a:pt x="3349940" y="3850234"/>
                  <a:pt x="3335133" y="3847354"/>
                </a:cubicBezTo>
                <a:cubicBezTo>
                  <a:pt x="3336403" y="3856524"/>
                  <a:pt x="3342565" y="3862118"/>
                  <a:pt x="3332848" y="3858945"/>
                </a:cubicBezTo>
                <a:cubicBezTo>
                  <a:pt x="3332988" y="3861961"/>
                  <a:pt x="3332168" y="3863811"/>
                  <a:pt x="3330878" y="3865128"/>
                </a:cubicBezTo>
                <a:lnTo>
                  <a:pt x="3330273" y="3865510"/>
                </a:lnTo>
                <a:lnTo>
                  <a:pt x="3333337" y="3885908"/>
                </a:lnTo>
                <a:lnTo>
                  <a:pt x="3332616" y="3888608"/>
                </a:lnTo>
                <a:lnTo>
                  <a:pt x="3336057" y="3901916"/>
                </a:lnTo>
                <a:lnTo>
                  <a:pt x="3337066" y="3908785"/>
                </a:lnTo>
                <a:lnTo>
                  <a:pt x="3338940" y="3910739"/>
                </a:lnTo>
                <a:cubicBezTo>
                  <a:pt x="3340082" y="3912843"/>
                  <a:pt x="3340580" y="3915849"/>
                  <a:pt x="3339621" y="3920873"/>
                </a:cubicBezTo>
                <a:lnTo>
                  <a:pt x="3339102" y="3922032"/>
                </a:lnTo>
                <a:lnTo>
                  <a:pt x="3341891" y="3930408"/>
                </a:lnTo>
                <a:cubicBezTo>
                  <a:pt x="3343178" y="3933107"/>
                  <a:pt x="3344812" y="3935503"/>
                  <a:pt x="3346927" y="3937451"/>
                </a:cubicBezTo>
                <a:cubicBezTo>
                  <a:pt x="3335745" y="3965779"/>
                  <a:pt x="3346136" y="3992699"/>
                  <a:pt x="3344279" y="4023542"/>
                </a:cubicBezTo>
                <a:cubicBezTo>
                  <a:pt x="3347024" y="4058096"/>
                  <a:pt x="3350783" y="4081986"/>
                  <a:pt x="3351926" y="4104769"/>
                </a:cubicBezTo>
                <a:cubicBezTo>
                  <a:pt x="3353695" y="4115384"/>
                  <a:pt x="3359144" y="4193344"/>
                  <a:pt x="3352816" y="4187317"/>
                </a:cubicBezTo>
                <a:cubicBezTo>
                  <a:pt x="3366419" y="4219638"/>
                  <a:pt x="3351446" y="4239971"/>
                  <a:pt x="3357691" y="4276413"/>
                </a:cubicBezTo>
                <a:cubicBezTo>
                  <a:pt x="3342910" y="4296116"/>
                  <a:pt x="3356610" y="4285488"/>
                  <a:pt x="3353895" y="4306037"/>
                </a:cubicBezTo>
                <a:cubicBezTo>
                  <a:pt x="3367541" y="4300534"/>
                  <a:pt x="3346306" y="4330948"/>
                  <a:pt x="3361728" y="4332215"/>
                </a:cubicBezTo>
                <a:cubicBezTo>
                  <a:pt x="3360746" y="4335915"/>
                  <a:pt x="3359307" y="4339458"/>
                  <a:pt x="3357748" y="4343006"/>
                </a:cubicBezTo>
                <a:lnTo>
                  <a:pt x="3356941" y="4344866"/>
                </a:lnTo>
                <a:lnTo>
                  <a:pt x="3356370" y="4352332"/>
                </a:lnTo>
                <a:lnTo>
                  <a:pt x="3352876" y="4354407"/>
                </a:lnTo>
                <a:lnTo>
                  <a:pt x="3352683" y="4444689"/>
                </a:lnTo>
                <a:cubicBezTo>
                  <a:pt x="3355485" y="4452425"/>
                  <a:pt x="3356736" y="4477980"/>
                  <a:pt x="3352455" y="4483791"/>
                </a:cubicBezTo>
                <a:cubicBezTo>
                  <a:pt x="3351784" y="4489320"/>
                  <a:pt x="3353780" y="4495171"/>
                  <a:pt x="3349030" y="4498683"/>
                </a:cubicBezTo>
                <a:cubicBezTo>
                  <a:pt x="3346858" y="4510741"/>
                  <a:pt x="3341860" y="4538358"/>
                  <a:pt x="3339427" y="4556140"/>
                </a:cubicBezTo>
                <a:cubicBezTo>
                  <a:pt x="3342836" y="4560659"/>
                  <a:pt x="3341611" y="4566842"/>
                  <a:pt x="3339521" y="4574959"/>
                </a:cubicBezTo>
                <a:lnTo>
                  <a:pt x="3338246" y="4582576"/>
                </a:lnTo>
                <a:lnTo>
                  <a:pt x="3348539" y="4605460"/>
                </a:lnTo>
                <a:lnTo>
                  <a:pt x="3345760" y="4678575"/>
                </a:lnTo>
                <a:lnTo>
                  <a:pt x="3356250" y="4713574"/>
                </a:lnTo>
                <a:cubicBezTo>
                  <a:pt x="3358600" y="4727943"/>
                  <a:pt x="3359577" y="4741820"/>
                  <a:pt x="3361380" y="4755215"/>
                </a:cubicBezTo>
                <a:cubicBezTo>
                  <a:pt x="3363928" y="4785596"/>
                  <a:pt x="3347531" y="4766123"/>
                  <a:pt x="3361636" y="4803525"/>
                </a:cubicBezTo>
                <a:cubicBezTo>
                  <a:pt x="3356254" y="4807867"/>
                  <a:pt x="3356117" y="4812705"/>
                  <a:pt x="3358957" y="4820729"/>
                </a:cubicBezTo>
                <a:cubicBezTo>
                  <a:pt x="3359783" y="4835507"/>
                  <a:pt x="3345952" y="4834947"/>
                  <a:pt x="3354635" y="4849546"/>
                </a:cubicBezTo>
                <a:cubicBezTo>
                  <a:pt x="3350894" y="4848362"/>
                  <a:pt x="3350351" y="4855411"/>
                  <a:pt x="3349759" y="4861941"/>
                </a:cubicBezTo>
                <a:lnTo>
                  <a:pt x="3347368" y="4866228"/>
                </a:lnTo>
                <a:lnTo>
                  <a:pt x="3358408" y="4889535"/>
                </a:lnTo>
                <a:cubicBezTo>
                  <a:pt x="3373705" y="4931282"/>
                  <a:pt x="3382233" y="4982216"/>
                  <a:pt x="3393319" y="5017998"/>
                </a:cubicBezTo>
                <a:cubicBezTo>
                  <a:pt x="3368256" y="5040241"/>
                  <a:pt x="3392200" y="5029364"/>
                  <a:pt x="3389184" y="5055049"/>
                </a:cubicBezTo>
                <a:cubicBezTo>
                  <a:pt x="3413510" y="5050695"/>
                  <a:pt x="3377700" y="5085342"/>
                  <a:pt x="3405892" y="5089973"/>
                </a:cubicBezTo>
                <a:cubicBezTo>
                  <a:pt x="3404451" y="5094499"/>
                  <a:pt x="3402165" y="5098741"/>
                  <a:pt x="3399662" y="5102960"/>
                </a:cubicBezTo>
                <a:lnTo>
                  <a:pt x="3398363" y="5105176"/>
                </a:lnTo>
                <a:lnTo>
                  <a:pt x="3398026" y="5114590"/>
                </a:lnTo>
                <a:lnTo>
                  <a:pt x="3391859" y="5116550"/>
                </a:lnTo>
                <a:lnTo>
                  <a:pt x="3386999" y="5130226"/>
                </a:lnTo>
                <a:cubicBezTo>
                  <a:pt x="3386119" y="5135455"/>
                  <a:pt x="3386267" y="5141205"/>
                  <a:pt x="3388073" y="5147747"/>
                </a:cubicBezTo>
                <a:cubicBezTo>
                  <a:pt x="3400425" y="5164741"/>
                  <a:pt x="3388688" y="5187675"/>
                  <a:pt x="3391234" y="5209919"/>
                </a:cubicBezTo>
                <a:lnTo>
                  <a:pt x="3395469" y="5220481"/>
                </a:lnTo>
                <a:lnTo>
                  <a:pt x="3392518" y="5250830"/>
                </a:lnTo>
                <a:lnTo>
                  <a:pt x="3393800" y="5252877"/>
                </a:lnTo>
                <a:cubicBezTo>
                  <a:pt x="3393941" y="5258188"/>
                  <a:pt x="3392357" y="5268832"/>
                  <a:pt x="3393361" y="5282697"/>
                </a:cubicBezTo>
                <a:lnTo>
                  <a:pt x="3399825" y="5336059"/>
                </a:lnTo>
                <a:lnTo>
                  <a:pt x="3392824" y="5344884"/>
                </a:lnTo>
                <a:lnTo>
                  <a:pt x="3389277" y="5345998"/>
                </a:lnTo>
                <a:lnTo>
                  <a:pt x="3390946" y="5360636"/>
                </a:lnTo>
                <a:lnTo>
                  <a:pt x="3386366" y="5371486"/>
                </a:lnTo>
                <a:lnTo>
                  <a:pt x="3390662" y="5381496"/>
                </a:lnTo>
                <a:lnTo>
                  <a:pt x="3388199" y="5395290"/>
                </a:lnTo>
                <a:cubicBezTo>
                  <a:pt x="3386677" y="5400263"/>
                  <a:pt x="3384810" y="5405812"/>
                  <a:pt x="3383455" y="5412069"/>
                </a:cubicBezTo>
                <a:lnTo>
                  <a:pt x="3376345" y="5426008"/>
                </a:lnTo>
                <a:lnTo>
                  <a:pt x="3374012" y="5448470"/>
                </a:lnTo>
                <a:cubicBezTo>
                  <a:pt x="3372358" y="5465848"/>
                  <a:pt x="3370199" y="5482458"/>
                  <a:pt x="3365299" y="5498771"/>
                </a:cubicBezTo>
                <a:cubicBezTo>
                  <a:pt x="3368242" y="5512292"/>
                  <a:pt x="3368289" y="5524931"/>
                  <a:pt x="3358774" y="5536815"/>
                </a:cubicBezTo>
                <a:cubicBezTo>
                  <a:pt x="3355554" y="5573082"/>
                  <a:pt x="3364982" y="5582256"/>
                  <a:pt x="3352897" y="5604851"/>
                </a:cubicBezTo>
                <a:cubicBezTo>
                  <a:pt x="3357655" y="5611851"/>
                  <a:pt x="3360065" y="5616619"/>
                  <a:pt x="3360918" y="5620215"/>
                </a:cubicBezTo>
                <a:cubicBezTo>
                  <a:pt x="3363482" y="5631010"/>
                  <a:pt x="3352061" y="5631235"/>
                  <a:pt x="3348145" y="5649365"/>
                </a:cubicBezTo>
                <a:cubicBezTo>
                  <a:pt x="3342329" y="5668683"/>
                  <a:pt x="3336842" y="5635583"/>
                  <a:pt x="3334135" y="5654076"/>
                </a:cubicBezTo>
                <a:cubicBezTo>
                  <a:pt x="3338089" y="5673079"/>
                  <a:pt x="3320876" y="5674673"/>
                  <a:pt x="3326011" y="5694285"/>
                </a:cubicBezTo>
                <a:cubicBezTo>
                  <a:pt x="3339441" y="5687377"/>
                  <a:pt x="3320185" y="5735320"/>
                  <a:pt x="3331448" y="5735077"/>
                </a:cubicBezTo>
                <a:cubicBezTo>
                  <a:pt x="3313758" y="5754960"/>
                  <a:pt x="3333086" y="5760823"/>
                  <a:pt x="3326180" y="5784860"/>
                </a:cubicBezTo>
                <a:cubicBezTo>
                  <a:pt x="3319129" y="5796737"/>
                  <a:pt x="3317432" y="5804806"/>
                  <a:pt x="3323175" y="5814629"/>
                </a:cubicBezTo>
                <a:cubicBezTo>
                  <a:pt x="3289103" y="5869565"/>
                  <a:pt x="3319352" y="5845410"/>
                  <a:pt x="3303983" y="5894405"/>
                </a:cubicBezTo>
                <a:lnTo>
                  <a:pt x="3302615" y="5898375"/>
                </a:lnTo>
                <a:lnTo>
                  <a:pt x="3305988" y="5914019"/>
                </a:lnTo>
                <a:cubicBezTo>
                  <a:pt x="3306566" y="5914416"/>
                  <a:pt x="3307142" y="5914813"/>
                  <a:pt x="3307720" y="5915209"/>
                </a:cubicBezTo>
                <a:lnTo>
                  <a:pt x="3288942" y="5962966"/>
                </a:lnTo>
                <a:lnTo>
                  <a:pt x="3289995" y="5969791"/>
                </a:lnTo>
                <a:lnTo>
                  <a:pt x="3273219" y="6000303"/>
                </a:lnTo>
                <a:lnTo>
                  <a:pt x="3266971" y="6016394"/>
                </a:lnTo>
                <a:lnTo>
                  <a:pt x="3258268" y="6034498"/>
                </a:lnTo>
                <a:lnTo>
                  <a:pt x="3262376" y="6046147"/>
                </a:lnTo>
                <a:cubicBezTo>
                  <a:pt x="3269023" y="6073717"/>
                  <a:pt x="3250846" y="6118951"/>
                  <a:pt x="3274161" y="6127097"/>
                </a:cubicBezTo>
                <a:cubicBezTo>
                  <a:pt x="3261055" y="6140796"/>
                  <a:pt x="3284255" y="6151240"/>
                  <a:pt x="3287116" y="6165061"/>
                </a:cubicBezTo>
                <a:cubicBezTo>
                  <a:pt x="3278972" y="6176795"/>
                  <a:pt x="3286959" y="6181809"/>
                  <a:pt x="3289289" y="6191816"/>
                </a:cubicBezTo>
                <a:cubicBezTo>
                  <a:pt x="3284123" y="6196765"/>
                  <a:pt x="3284941" y="6205311"/>
                  <a:pt x="3291517" y="6207797"/>
                </a:cubicBezTo>
                <a:cubicBezTo>
                  <a:pt x="3306003" y="6202672"/>
                  <a:pt x="3300501" y="6232914"/>
                  <a:pt x="3310808" y="6234442"/>
                </a:cubicBezTo>
                <a:cubicBezTo>
                  <a:pt x="3314005" y="6251566"/>
                  <a:pt x="3305763" y="6327405"/>
                  <a:pt x="3322832" y="6339012"/>
                </a:cubicBezTo>
                <a:cubicBezTo>
                  <a:pt x="3332735" y="6373401"/>
                  <a:pt x="3309981" y="6425589"/>
                  <a:pt x="3311360" y="6440393"/>
                </a:cubicBezTo>
                <a:cubicBezTo>
                  <a:pt x="3282540" y="6457108"/>
                  <a:pt x="3365374" y="6523495"/>
                  <a:pt x="3370963" y="6586374"/>
                </a:cubicBezTo>
                <a:cubicBezTo>
                  <a:pt x="3368621" y="6595055"/>
                  <a:pt x="3368943" y="6599590"/>
                  <a:pt x="3375863" y="6601412"/>
                </a:cubicBezTo>
                <a:cubicBezTo>
                  <a:pt x="3380798" y="6617525"/>
                  <a:pt x="3389212" y="6649404"/>
                  <a:pt x="3400578" y="6683057"/>
                </a:cubicBezTo>
                <a:cubicBezTo>
                  <a:pt x="3408645" y="6705148"/>
                  <a:pt x="3410628" y="6805370"/>
                  <a:pt x="3417831" y="6852700"/>
                </a:cubicBezTo>
                <a:lnTo>
                  <a:pt x="3418926" y="6858000"/>
                </a:lnTo>
                <a:lnTo>
                  <a:pt x="0" y="6858000"/>
                </a:lnTo>
                <a:close/>
              </a:path>
            </a:pathLst>
          </a:custGeom>
        </p:spPr>
      </p:pic>
    </p:spTree>
    <p:extLst>
      <p:ext uri="{BB962C8B-B14F-4D97-AF65-F5344CB8AC3E}">
        <p14:creationId xmlns:p14="http://schemas.microsoft.com/office/powerpoint/2010/main" val="231596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81373-B74B-A271-4252-6A1B291F78CF}"/>
              </a:ext>
            </a:extLst>
          </p:cNvPr>
          <p:cNvSpPr>
            <a:spLocks noGrp="1"/>
          </p:cNvSpPr>
          <p:nvPr>
            <p:ph type="title"/>
          </p:nvPr>
        </p:nvSpPr>
        <p:spPr/>
        <p:txBody>
          <a:bodyPr/>
          <a:lstStyle/>
          <a:p>
            <a:endParaRPr lang="en-US"/>
          </a:p>
        </p:txBody>
      </p:sp>
      <p:sp>
        <p:nvSpPr>
          <p:cNvPr id="3" name="Subtitle 2">
            <a:extLst>
              <a:ext uri="{FF2B5EF4-FFF2-40B4-BE49-F238E27FC236}">
                <a16:creationId xmlns:a16="http://schemas.microsoft.com/office/drawing/2014/main" id="{8B8E19D6-AEAA-6EC1-6643-AA2F7B2584E7}"/>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542072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1" name="Picture 10" descr="A blue and white logo&#10;&#10;Description automatically generated">
            <a:extLst>
              <a:ext uri="{FF2B5EF4-FFF2-40B4-BE49-F238E27FC236}">
                <a16:creationId xmlns:a16="http://schemas.microsoft.com/office/drawing/2014/main" id="{5BC0C085-8824-F9F1-2B5B-3207401385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2008" y="1968806"/>
            <a:ext cx="5374755" cy="2527249"/>
          </a:xfrm>
          <a:prstGeom prst="rect">
            <a:avLst/>
          </a:prstGeom>
        </p:spPr>
      </p:pic>
    </p:spTree>
    <p:extLst>
      <p:ext uri="{BB962C8B-B14F-4D97-AF65-F5344CB8AC3E}">
        <p14:creationId xmlns:p14="http://schemas.microsoft.com/office/powerpoint/2010/main" val="676394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38</TotalTime>
  <Words>94</Words>
  <Application>Microsoft Office PowerPoint</Application>
  <PresentationFormat>Widescreen</PresentationFormat>
  <Paragraphs>7</Paragraphs>
  <Slides>6</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-apple-system</vt:lpstr>
      <vt:lpstr>Aptos</vt:lpstr>
      <vt:lpstr>Aptos Display</vt:lpstr>
      <vt:lpstr>Arial</vt:lpstr>
      <vt:lpstr>Montserrat SemiBold</vt:lpstr>
      <vt:lpstr>Office Theme</vt:lpstr>
      <vt:lpstr>A-FAN</vt:lpstr>
      <vt:lpstr>—A-BAK Software Systems</vt:lpstr>
      <vt:lpstr>INTRODUCION</vt:lpstr>
      <vt:lpstr>Concepto</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A-FAN</dc:title>
  <dc:creator>donaldo Moreno</dc:creator>
  <cp:lastModifiedBy>donaldo Moreno</cp:lastModifiedBy>
  <cp:revision>2</cp:revision>
  <dcterms:created xsi:type="dcterms:W3CDTF">2024-03-14T21:07:02Z</dcterms:created>
  <dcterms:modified xsi:type="dcterms:W3CDTF">2024-03-14T21:45:47Z</dcterms:modified>
</cp:coreProperties>
</file>

<file path=docProps/thumbnail.jpeg>
</file>